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9091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441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1186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596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649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8632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814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970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9336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812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0349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2F41-E0F9-45AD-8195-BDF8D7570795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C65A-E80F-46DE-BBBF-AF8DB37A088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782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Perubahan Mindset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563888" y="2060848"/>
            <a:ext cx="1512168" cy="936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Kompetensi Keterampilan Guru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30084" y="3212976"/>
            <a:ext cx="1512168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ysClr val="windowText" lastClr="000000"/>
                </a:solidFill>
              </a:rPr>
              <a:t>Kualitas Implementasi Kurikulum</a:t>
            </a:r>
            <a:endParaRPr lang="id-ID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3989963"/>
            <a:ext cx="1819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Tingkat Keberterimaan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i="1" dirty="0" smtClean="0"/>
              <a:t>Recieving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i="1" dirty="0" smtClean="0"/>
              <a:t>Responding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i="1" dirty="0" smtClean="0"/>
              <a:t>Valuing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i="1" dirty="0" smtClean="0"/>
              <a:t>Organizing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i="1" dirty="0" smtClean="0"/>
              <a:t>Charactering</a:t>
            </a:r>
            <a:endParaRPr lang="id-ID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84646" y="515719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Kemauan dan Kegigihan melatih diri selama pelatihan</a:t>
            </a:r>
            <a:endParaRPr lang="id-ID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66353" y="3953671"/>
            <a:ext cx="1869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Merancang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Melaksanakan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dirty="0" smtClean="0"/>
              <a:t>Mengevaluasi</a:t>
            </a:r>
            <a:endParaRPr lang="id-ID" dirty="0"/>
          </a:p>
        </p:txBody>
      </p:sp>
      <p:grpSp>
        <p:nvGrpSpPr>
          <p:cNvPr id="16" name="Group 15"/>
          <p:cNvGrpSpPr/>
          <p:nvPr/>
        </p:nvGrpSpPr>
        <p:grpSpPr>
          <a:xfrm>
            <a:off x="7534396" y="1916832"/>
            <a:ext cx="1358084" cy="1224136"/>
            <a:chOff x="7421350" y="1916832"/>
            <a:chExt cx="1358084" cy="1224136"/>
          </a:xfrm>
        </p:grpSpPr>
        <p:sp>
          <p:nvSpPr>
            <p:cNvPr id="7" name="Oval 6"/>
            <p:cNvSpPr/>
            <p:nvPr/>
          </p:nvSpPr>
          <p:spPr>
            <a:xfrm>
              <a:off x="7421350" y="1916832"/>
              <a:ext cx="1327114" cy="12241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2320" y="2257790"/>
              <a:ext cx="13271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ysClr val="windowText" lastClr="000000"/>
                  </a:solidFill>
                </a:rPr>
                <a:t>Rancangan </a:t>
              </a:r>
              <a:r>
                <a:rPr lang="id-ID" b="1" dirty="0" smtClean="0">
                  <a:solidFill>
                    <a:sysClr val="windowText" lastClr="000000"/>
                  </a:solidFill>
                </a:rPr>
                <a:t>akti</a:t>
              </a:r>
              <a:r>
                <a:rPr lang="en-US" b="1" dirty="0" smtClean="0">
                  <a:solidFill>
                    <a:sysClr val="windowText" lastClr="000000"/>
                  </a:solidFill>
                </a:rPr>
                <a:t>v</a:t>
              </a:r>
              <a:r>
                <a:rPr lang="id-ID" b="1" dirty="0" smtClean="0">
                  <a:solidFill>
                    <a:sysClr val="windowText" lastClr="000000"/>
                  </a:solidFill>
                </a:rPr>
                <a:t>itas</a:t>
              </a:r>
              <a:endParaRPr lang="id-ID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36636" y="1916832"/>
            <a:ext cx="1383636" cy="1224136"/>
            <a:chOff x="5420611" y="1916832"/>
            <a:chExt cx="1383636" cy="1224136"/>
          </a:xfrm>
        </p:grpSpPr>
        <p:sp>
          <p:nvSpPr>
            <p:cNvPr id="5" name="Oval 4"/>
            <p:cNvSpPr/>
            <p:nvPr/>
          </p:nvSpPr>
          <p:spPr>
            <a:xfrm>
              <a:off x="5420611" y="1916832"/>
              <a:ext cx="1383636" cy="122413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2618" y="2236512"/>
              <a:ext cx="12396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ysClr val="windowText" lastClr="000000"/>
                  </a:solidFill>
                </a:rPr>
                <a:t>Perubahan Sikap</a:t>
              </a:r>
              <a:endParaRPr lang="id-ID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47933" y="1916832"/>
            <a:ext cx="1411899" cy="1224136"/>
            <a:chOff x="1431909" y="1916832"/>
            <a:chExt cx="1411899" cy="1224136"/>
          </a:xfrm>
        </p:grpSpPr>
        <p:sp>
          <p:nvSpPr>
            <p:cNvPr id="8" name="Oval 7"/>
            <p:cNvSpPr/>
            <p:nvPr/>
          </p:nvSpPr>
          <p:spPr>
            <a:xfrm>
              <a:off x="1431909" y="1916832"/>
              <a:ext cx="1411899" cy="122413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32179" y="2204864"/>
              <a:ext cx="12396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ysClr val="windowText" lastClr="000000"/>
                  </a:solidFill>
                </a:rPr>
                <a:t>Kualitas Proses</a:t>
              </a:r>
              <a:endParaRPr lang="id-ID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Left Arrow 19"/>
          <p:cNvSpPr/>
          <p:nvPr/>
        </p:nvSpPr>
        <p:spPr>
          <a:xfrm>
            <a:off x="7092281" y="2348879"/>
            <a:ext cx="288031" cy="502315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Left Arrow 20"/>
          <p:cNvSpPr/>
          <p:nvPr/>
        </p:nvSpPr>
        <p:spPr>
          <a:xfrm>
            <a:off x="5220072" y="2348879"/>
            <a:ext cx="288031" cy="502315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Left Arrow 21"/>
          <p:cNvSpPr/>
          <p:nvPr/>
        </p:nvSpPr>
        <p:spPr>
          <a:xfrm>
            <a:off x="3131840" y="2348879"/>
            <a:ext cx="288031" cy="502315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Left Arrow 22"/>
          <p:cNvSpPr/>
          <p:nvPr/>
        </p:nvSpPr>
        <p:spPr>
          <a:xfrm rot="19173199">
            <a:off x="1370909" y="2690738"/>
            <a:ext cx="337177" cy="464838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Down Arrow 25"/>
          <p:cNvSpPr/>
          <p:nvPr/>
        </p:nvSpPr>
        <p:spPr>
          <a:xfrm>
            <a:off x="4230033" y="3336377"/>
            <a:ext cx="504056" cy="5246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Down Arrow 26"/>
          <p:cNvSpPr/>
          <p:nvPr/>
        </p:nvSpPr>
        <p:spPr>
          <a:xfrm>
            <a:off x="6156176" y="3356992"/>
            <a:ext cx="504056" cy="5246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1115616" y="5868561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Format: Refleksi, instrumen , ekspectasi</a:t>
            </a:r>
          </a:p>
          <a:p>
            <a:r>
              <a:rPr lang="id-ID" sz="1600" dirty="0" smtClean="0"/>
              <a:t>Format: Apa yang dinginkan ?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xmlns="" val="10324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Perubahan Mindset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 A</dc:creator>
  <cp:lastModifiedBy>Super User</cp:lastModifiedBy>
  <cp:revision>6</cp:revision>
  <dcterms:created xsi:type="dcterms:W3CDTF">2013-06-03T12:27:00Z</dcterms:created>
  <dcterms:modified xsi:type="dcterms:W3CDTF">2013-06-13T22:35:53Z</dcterms:modified>
</cp:coreProperties>
</file>