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64" r:id="rId5"/>
    <p:sldId id="261" r:id="rId6"/>
    <p:sldId id="262" r:id="rId7"/>
    <p:sldId id="265" r:id="rId8"/>
    <p:sldId id="266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9049F-E1A2-4DFF-BBA5-14F4DC817C0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16C39-2FFE-4F58-B08E-11D8DAD15C1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4261E6-97E4-45B8-BDC4-2DA99A2D5AA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72742-C250-4CA9-9236-FDB447A01DF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62F99-C3EE-433A-97D7-43EB6390F11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15439-0FF8-4DE3-9AA5-B80E3CD2BCF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ED01A-61B5-44E3-8DBE-DDBF6AB434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EE1A5-F3C8-49C0-854D-E6EA09E77A2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11253-5EF2-40B2-8BB7-8E1DC6119D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40FEC0-378B-42CB-9AEA-9E8E8DF1306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F6E67-BE69-4F6D-A62F-81F1900206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6B2EB8-8174-453A-AFC1-CF7CE85F7448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nglosopher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4357688" y="1928813"/>
            <a:ext cx="3357562" cy="1296987"/>
          </a:xfrm>
        </p:spPr>
        <p:txBody>
          <a:bodyPr/>
          <a:lstStyle/>
          <a:p>
            <a:pPr eaLnBrk="1" hangingPunct="1"/>
            <a:r>
              <a:rPr lang="es-UY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Language</a:t>
            </a:r>
            <a:br>
              <a:rPr lang="es-UY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UY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functions</a:t>
            </a:r>
            <a:endParaRPr lang="es-ES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3 Imagen" descr="leftright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928688"/>
            <a:ext cx="5857875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es-UY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are language functions?</a:t>
            </a:r>
            <a:endParaRPr lang="es-ES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45259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Language functions are the purpose for which people speak or write. We use language in order to fulfill that purpose.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Wiśniewski (2007) Micro and Macro 	 division </a:t>
            </a:r>
            <a:endParaRPr lang="en-US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     </a:t>
            </a:r>
            <a:r>
              <a:rPr lang="es-ES_tradnl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 http://anglosopher.com</a:t>
            </a:r>
            <a:r>
              <a:rPr lang="es-ES_tradnl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/</a:t>
            </a:r>
            <a:endParaRPr lang="es-ES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Micro and Macro functions According to Kamil </a:t>
            </a:r>
            <a:r>
              <a:rPr lang="en-US" sz="36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Wiśniewski</a:t>
            </a:r>
            <a:endParaRPr lang="en-US" sz="3600" b="1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38" y="192881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Micro: Physiological, Phatic, Recording, Identifying, Reasoning, Communicating and Pleasure function.</a:t>
            </a:r>
          </a:p>
          <a:p>
            <a:pPr eaLnBrk="1" hangingPunct="1"/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buFontTx/>
              <a:buNone/>
            </a:pPr>
            <a:r>
              <a:rPr lang="en-US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Macro: Ideational, Interpersonal, Poetic 	and  	Textual funtion.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6429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Types of language function</a:t>
            </a:r>
            <a:endParaRPr lang="es-ES_tradnl" sz="4000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Informative:</a:t>
            </a:r>
          </a:p>
          <a:p>
            <a:pPr eaLnBrk="1" hangingPunct="1">
              <a:buFontTx/>
              <a:buNone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Effort to communicate some content.</a:t>
            </a:r>
          </a:p>
          <a:p>
            <a:pPr eaLnBrk="1" hangingPunct="1">
              <a:buFontTx/>
              <a:buNone/>
            </a:pPr>
            <a:endParaRPr lang="en-US" sz="2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Expressive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Report feelings or attitudes.</a:t>
            </a:r>
          </a:p>
          <a:p>
            <a:pPr eaLnBrk="1" hangingPunct="1">
              <a:buFontTx/>
              <a:buNone/>
            </a:pPr>
            <a:endParaRPr lang="en-US" sz="2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        </a:t>
            </a:r>
            <a:r>
              <a:rPr lang="en-US" b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Directive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  Used for the purpose of causing</a:t>
            </a:r>
            <a:r>
              <a:rPr lang="en-US" sz="2000" b="1" smtClean="0"/>
              <a:t>.</a:t>
            </a:r>
            <a:endParaRPr lang="es-ES_tradnl" sz="2000" smtClean="0"/>
          </a:p>
          <a:p>
            <a:pPr eaLnBrk="1" hangingPunct="1">
              <a:buFontTx/>
              <a:buNone/>
            </a:pPr>
            <a:endParaRPr lang="es-ES" smtClean="0"/>
          </a:p>
        </p:txBody>
      </p:sp>
      <p:pic>
        <p:nvPicPr>
          <p:cNvPr id="6148" name="Picture 7" descr="http://www.answersingenesis.org/assets/images/articles/2009/08/silly-debat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571625"/>
            <a:ext cx="2857500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6429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Examples of language functions</a:t>
            </a:r>
            <a:r>
              <a:rPr lang="es-ES_tradnl" smtClean="0"/>
              <a:t/>
            </a:r>
            <a:br>
              <a:rPr lang="es-ES_tradnl" smtClean="0"/>
            </a:br>
            <a:endParaRPr lang="es-ES" smtClean="0">
              <a:solidFill>
                <a:schemeClr val="tx1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7859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UY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Informative: </a:t>
            </a:r>
          </a:p>
          <a:p>
            <a:pPr eaLnBrk="1" hangingPunct="1">
              <a:buFontTx/>
              <a:buNone/>
            </a:pPr>
            <a:r>
              <a:rPr lang="es-UY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“Logic is the study of correct reasoning”</a:t>
            </a:r>
          </a:p>
          <a:p>
            <a:pPr eaLnBrk="1" hangingPunct="1">
              <a:buFontTx/>
              <a:buNone/>
            </a:pPr>
            <a:r>
              <a:rPr lang="es-UY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Expressive: </a:t>
            </a:r>
          </a:p>
          <a:p>
            <a:pPr lvl="2" eaLnBrk="1" hangingPunct="1">
              <a:buFontTx/>
              <a:buNone/>
            </a:pPr>
            <a:r>
              <a:rPr lang="es-UY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“Ouch!”</a:t>
            </a:r>
          </a:p>
          <a:p>
            <a:pPr lvl="2" eaLnBrk="1" hangingPunct="1">
              <a:buFontTx/>
              <a:buNone/>
            </a:pPr>
            <a:r>
              <a:rPr lang="es-UY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s-UY" sz="32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Directive:</a:t>
            </a:r>
          </a:p>
          <a:p>
            <a:pPr lvl="2" eaLnBrk="1" hangingPunct="1">
              <a:buFontTx/>
              <a:buNone/>
            </a:pPr>
            <a:r>
              <a:rPr lang="es-UY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“Shut the door”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can we teach language functions?</a:t>
            </a:r>
            <a:r>
              <a:rPr lang="es-ES_tradnl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_tradnl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2043113"/>
          </a:xfrm>
        </p:spPr>
        <p:txBody>
          <a:bodyPr/>
          <a:lstStyle/>
          <a:p>
            <a:pPr eaLnBrk="1" hangingPunct="1"/>
            <a:r>
              <a:rPr lang="en-US" smtClean="0"/>
              <a:t>Situations</a:t>
            </a:r>
          </a:p>
          <a:p>
            <a:pPr eaLnBrk="1" hangingPunct="1"/>
            <a:r>
              <a:rPr lang="en-US" smtClean="0"/>
              <a:t>Functions </a:t>
            </a:r>
          </a:p>
          <a:p>
            <a:pPr eaLnBrk="1" hangingPunct="1"/>
            <a:r>
              <a:rPr lang="en-US" smtClean="0"/>
              <a:t>Topics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1785938" y="3571875"/>
            <a:ext cx="70008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Your social standing relative to the person you are talking to.</a:t>
            </a:r>
            <a:endParaRPr lang="es-ES_tradnl" sz="2000"/>
          </a:p>
          <a:p>
            <a:endParaRPr lang="en-US" sz="2000"/>
          </a:p>
          <a:p>
            <a:r>
              <a:rPr lang="en-US" sz="2000"/>
              <a:t>How well you know the person.</a:t>
            </a:r>
            <a:endParaRPr lang="es-ES_tradnl" sz="2000"/>
          </a:p>
          <a:p>
            <a:endParaRPr lang="en-US" sz="2000"/>
          </a:p>
          <a:p>
            <a:r>
              <a:rPr lang="en-US" sz="2000"/>
              <a:t>Who is listening?</a:t>
            </a:r>
            <a:endParaRPr lang="es-ES_tradnl" sz="2000"/>
          </a:p>
          <a:p>
            <a:r>
              <a:rPr lang="en-US" sz="2000"/>
              <a:t> </a:t>
            </a:r>
          </a:p>
          <a:p>
            <a:r>
              <a:rPr lang="en-US" sz="2000"/>
              <a:t>The circumstances under which the communication occurs.</a:t>
            </a:r>
            <a:endParaRPr lang="es-ES_tradnl" sz="2000"/>
          </a:p>
        </p:txBody>
      </p:sp>
      <p:sp>
        <p:nvSpPr>
          <p:cNvPr id="8197" name="AutoShape 2" descr="data:image/jpg;base64,/9j/4AAQSkZJRgABAQAAAQABAAD/2wCEAAkGBhQPEBMUEhIWFRQWGBcWFhgYFxgZFxYVIhUcIh4YHxgfJyYgHSAjHRwXHzgsKCcpLSwwFx4xNTI2NScrLSkBCQoKBQUFDQUFDSkYEhgpKSkpKSkpKSkpKSkpKSkpKSkpKSkpKSkpKSkpKSkpKSkpKSkpKSkpKSkpKSkpKSkpKf/AABEIAF4AoAMBIgACEQEDEQH/xAAcAAEAAgMBAQEAAAAAAAAAAAAABgcEBQgCAQP/xAA+EAACAQMCAwUGAwcBCQEAAAABAgMABBESIQUGMQcTQVFhFCIycYGRQlJiI3KCkqGxwTMVNUNjc4OisuII/8QAFAEBAAAAAAAAAAAAAAAAAAAAAP/EABQRAQAAAAAAAAAAAAAAAAAAAAD/2gAMAwEAAhEDEQA/ALvpSlBUfbJ2rvYN7HZsBMVBlk6mIHoqj8xGDnwBHidqV4Tzhd29yk6TymQMGOp3Os5yQwz7wPQ/Ov37RLvveK3zf8+Vf5WK/wCKyuz/AJdmmnF0to9xb2rpJMq7FgCDpX87Ae9pHUD1oOs42JAJGCQMjyPlXqsXhnE47qFJoWDxyKGVh4j/AAR0I8CCKyqBSlKBSlKBSlKBSlKBSlfnc3KxIzuwVEBZmJwFUDJJPkBQch8y85XV3dyzPPKpLsVXWwEY1bKACAMYA28s1cfYz2rPfN7HeHVMFJilPWRR1Vv1Ab58QDncb1Fz3YFrh7yK3kitLmSRoGcYDjO5HkCSWAPgds4rG5CuDHxSxZevtEI+hkAP9CaDsOlKUCq/5/7YrfhMnciMzz4yyhgqpnoGbB3I3wAa+9pPaS9g8dpZxCe9m+FdyIwdgSo3YnfAyOmTt1535wsJYL2VLiTvJ8hpm6/tWAZlz44JxnptttQSq64xwa/4ikj291Ek7hpz3yBEkY7kLpLFdRJJ1L5geFXyl5Bw6MW1rCAse2ke6in1bclvE9T5mua+X+QZb3h95eI2Ftse7j49svv4aUwfXNW7yxdvcWdu4PxRpljkuzAYY4I6lg2+/wBaCwOX+OpNlAgiYM2FGNLb5ZlOBvkkkYz4+tbuqwhlimWSNGDBCY30scq2NxqG+rfqD4mt12dCS3WW2lmMqBtVuzkmTuyPejJPXSenofTYJrSlKBSlKBSlKBSlKBWo5lvYFiMdwglWTCmPAOoZHUHbGcda1XaFfXIhjhs3Ecsr4eXbMMIBLMB4knCj5/WtGyZUK8jOxAGtyC7FRsfU7Z2GKCS3CWnFIWtZ4vdYbIwAxgbFGHQj0wR8qo4cP4Lw3iZzd3b+yyBwBGhV5EbPd6wQThhgnSB138asLinFHtoZJdPvRKZFYY06lGRkE5GSMY361RXE+WrmO1hvZU/ZXDOEbO5Yb5I8NXvEeek0HTHI/ahacXLLFqjmUZMUmNRHmpGzAf0zUvrjblJbg3kRszi4Ul4t8FmUE6RnYkgEY8c48a6X7Ou0iPi6OpQw3MWO9iP21LnfGdsHcHAPUEhF+xnhpvZrvi1zhp5JWjj6nulGNWM+hVB5BT5mqO5snL392zHJM8xJ/wC41dEDky+4XcTy8KeKSGd+8ktp9QCtvkxuOmc+PpnOK535rtZIr65WaPupO9ctHqDaNTatOoddiN6DobsXsIzwGMMo0ymbvM/iBYqc/wAIx9KpXh3LnELl3Th/eypCzQmSKTEbBWbSQcgYIII+dTbsZtm4paS2c12y20LZa3jUK0qOSfem+LRqDAquOu53FS88mXvDuJy3HDI7dredERoXcxqjKoAbAHhg4x+Y0Gm5H5bl4famGcATd4zuAc4JAwCfE4AP1qS2UZeaNF+LUrfJQ2S32BH1x41lWHJ95NctcX14N10iC3TTEgzke+2WYjffAPrjapHFwZIRmFcODnJJJYeKljvg/YHBoNjSvEMwdQR0/qD4g+or3QKUpQKUpQKUpQQK9YmWUt8Wtwc+QY4Hy04+9Q/tKt5DZCSEN3kMiSArnUo3BYY38RVnX3AfaXMqNoJ2GQSrj85G25wAD5DxztHL9Lzh9zHKbL2q2Ay5hYtMjZ+MRHGrA8BnrnbFBRz88Xd2kqTXGAY2UIqKplZio07Dc4yfofOrk7SeWVh5ZEJxm1SAg/rBVWP11N961HHLleY+IWttb28sdtEe8upTD3UiuAdKayMqR4b7lunu187UuL3tjwp7O7UTrKVjiuwwBdQwbTJGdxJpXqMg9etBS/Ld8be8t5V6pLGw9cONvr0+tXj2ncPPCOIW3F7YYDSCK6QbBwfH5soI+aqfOqDsX0yoT0DKdt/xCugOZLubmYw21tbSxWayiSa5mQoGAGyop3PU+vToM0FtVzn/APofg6xcQimUrmeL31BGoMpxqK9QCukZ8dJ8q6MqqOzvkiHiBm4nfKLiWaaXu0kyyRKsjKBg7N0wMjAAGKCl+Q+apOGX0U8ZGCQkik4V4iRkE+Hgc+BUV1+Dmq85y7GrO6tpBawRwXHxRsuVUt+Vh00np022Nfn2MczyTW8lldArdWZEZVviMXRc/ukaflp86Cx6UpQY8kZUlkGc/Ev5vUfq/v8Aav1hmDjKnI/sfIjwNe6x5rTJ1KSr+Y6H94dD/fyNBkUrF9pdfjjP7ye8P5fiH2NfV4nEf+IoPkTpP2OCKDJpWO3EYh1kT+YV59uLf6cbN6kFF+7bn6A0GSTjc1jf63/T/wDf/wCf7/LqFoX3lIPko+Af5Y/Pb0rKoFKUoFczdtnPa8Su1hhOYbbUobwkkONTfIYCj5E+NXr2g83LwqwknOC/wRKfxSkHH0G7H0U1SnKnYnc8VgW7luBD3zM4DIWZlJ+PYgDUckffxoNV2J8A9r4vESMpADO3zXZP/MqfpXUlUZHynd8qXKXMD+02crJHce7pKgsACRk43JwwPXY9d7zoFRHsvg7mykgzkwXN1EfXEzEH6qyn61Lqi/LDd3xDikPnLDcDbqskCrkfxRNQSioFzTwxbHitnxJPdErizugOjK4xHIfkwUH+Hyqe1B+1uRpbNLOFdVxdypHEucEaWDtJnwCgDJ8MignFKUoFKUoFfCM9a+0oPKRgdAB8hivVKUClKUClKUFZcz8GHG+NxW7jVaWCd5OPBppN1i2/Sqn5ah41ZiIAAAMAbADoB5VB+yK5W4s5roH37m6nlk3yVOvCp9EC/epzQRTtT/3TceZMIHqe/TapXUY55XvBYwnpLewZHmE1Sn6fs6k9BEuaOfWsrqO3SwurlnXWDEoK4zvg+YxvnHh51rLbmQzcWtXSzuomkilguBNAyBVGHjbXupAYSL1/HVgUoPjHAqq+UedLKW5lvb+cQXZLRRQzZQW9vq2VdQALN1ZuvhsAatWtdxvl23vo+7uYUlX9Q3HqGG4+hoM6CdZFDIwZWGQykEEeYI2Ne61XLvK9vw6IxWsfdoWLEa3f3sAZyxJHQdK2tApSlApSlApSlApSlApSov2kc1ycLsGuIUR31KgDk6RqPxYG5x5ZHzoNII/9hcTkfTp4ffMuWHwW95nGSPwpIPHpnHTG9h1VtpypxHjVkvt/EVSGUK3dQQpllzkanIBHhsNvnVnQQhEVRnCgKM9cAYoItdye1cbhjG62ULzv5d9L7kYPqIxI38VS2otcdnkElzPOZrod+VMsSTtHGxCaRnRpfp+rG5rxwHs1trG8a5geYZUqImlZ4wT1b3ssT8ycZP0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AutoShape 4" descr="data:image/jpg;base64,/9j/4AAQSkZJRgABAQAAAQABAAD/2wCEAAkGBhQPEBMUEhIWFRQWGBcWFhgYFxgZFxYVIhUcIh4YHxgfJyYgHSAjHRwXHzgsKCcpLSwwFx4xNTI2NScrLSkBCQoKBQUFDQUFDSkYEhgpKSkpKSkpKSkpKSkpKSkpKSkpKSkpKSkpKSkpKSkpKSkpKSkpKSkpKSkpKSkpKSkpKf/AABEIAF4AoAMBIgACEQEDEQH/xAAcAAEAAgMBAQEAAAAAAAAAAAAABgcEBQgCAQP/xAA+EAACAQMCAwUGAwcBCQEAAAABAgMABBESIQUGMQcTQVFhFCIycYGRQlJiI3KCkqGxwTMVNUNjc4OisuII/8QAFAEBAAAAAAAAAAAAAAAAAAAAAP/EABQRAQAAAAAAAAAAAAAAAAAAAAD/2gAMAwEAAhEDEQA/ALvpSlBUfbJ2rvYN7HZsBMVBlk6mIHoqj8xGDnwBHidqV4Tzhd29yk6TymQMGOp3Os5yQwz7wPQ/Ov37RLvveK3zf8+Vf5WK/wCKyuz/AJdmmnF0to9xb2rpJMq7FgCDpX87Ae9pHUD1oOs42JAJGCQMjyPlXqsXhnE47qFJoWDxyKGVh4j/AAR0I8CCKyqBSlKBSlKBSlKBSlKBSlfnc3KxIzuwVEBZmJwFUDJJPkBQch8y85XV3dyzPPKpLsVXWwEY1bKACAMYA28s1cfYz2rPfN7HeHVMFJilPWRR1Vv1Ab58QDncb1Fz3YFrh7yK3kitLmSRoGcYDjO5HkCSWAPgds4rG5CuDHxSxZevtEI+hkAP9CaDsOlKUCq/5/7YrfhMnciMzz4yyhgqpnoGbB3I3wAa+9pPaS9g8dpZxCe9m+FdyIwdgSo3YnfAyOmTt1535wsJYL2VLiTvJ8hpm6/tWAZlz44JxnptttQSq64xwa/4ikj291Ek7hpz3yBEkY7kLpLFdRJJ1L5geFXyl5Bw6MW1rCAse2ke6in1bclvE9T5mua+X+QZb3h95eI2Ftse7j49svv4aUwfXNW7yxdvcWdu4PxRpljkuzAYY4I6lg2+/wBaCwOX+OpNlAgiYM2FGNLb5ZlOBvkkkYz4+tbuqwhlimWSNGDBCY30scq2NxqG+rfqD4mt12dCS3WW2lmMqBtVuzkmTuyPejJPXSenofTYJrSlKBSlKBSlKBSlKBWo5lvYFiMdwglWTCmPAOoZHUHbGcda1XaFfXIhjhs3Ecsr4eXbMMIBLMB4knCj5/WtGyZUK8jOxAGtyC7FRsfU7Z2GKCS3CWnFIWtZ4vdYbIwAxgbFGHQj0wR8qo4cP4Lw3iZzd3b+yyBwBGhV5EbPd6wQThhgnSB138asLinFHtoZJdPvRKZFYY06lGRkE5GSMY361RXE+WrmO1hvZU/ZXDOEbO5Yb5I8NXvEeek0HTHI/ahacXLLFqjmUZMUmNRHmpGzAf0zUvrjblJbg3kRszi4Ul4t8FmUE6RnYkgEY8c48a6X7Ou0iPi6OpQw3MWO9iP21LnfGdsHcHAPUEhF+xnhpvZrvi1zhp5JWjj6nulGNWM+hVB5BT5mqO5snL392zHJM8xJ/wC41dEDky+4XcTy8KeKSGd+8ktp9QCtvkxuOmc+PpnOK535rtZIr65WaPupO9ctHqDaNTatOoddiN6DobsXsIzwGMMo0ymbvM/iBYqc/wAIx9KpXh3LnELl3Th/eypCzQmSKTEbBWbSQcgYIII+dTbsZtm4paS2c12y20LZa3jUK0qOSfem+LRqDAquOu53FS88mXvDuJy3HDI7dredERoXcxqjKoAbAHhg4x+Y0Gm5H5bl4famGcATd4zuAc4JAwCfE4AP1qS2UZeaNF+LUrfJQ2S32BH1x41lWHJ95NctcX14N10iC3TTEgzke+2WYjffAPrjapHFwZIRmFcODnJJJYeKljvg/YHBoNjSvEMwdQR0/qD4g+or3QKUpQKUpQKUpQQK9YmWUt8Wtwc+QY4Hy04+9Q/tKt5DZCSEN3kMiSArnUo3BYY38RVnX3AfaXMqNoJ2GQSrj85G25wAD5DxztHL9Lzh9zHKbL2q2Ay5hYtMjZ+MRHGrA8BnrnbFBRz88Xd2kqTXGAY2UIqKplZio07Dc4yfofOrk7SeWVh5ZEJxm1SAg/rBVWP11N961HHLleY+IWttb28sdtEe8upTD3UiuAdKayMqR4b7lunu187UuL3tjwp7O7UTrKVjiuwwBdQwbTJGdxJpXqMg9etBS/Ld8be8t5V6pLGw9cONvr0+tXj2ncPPCOIW3F7YYDSCK6QbBwfH5soI+aqfOqDsX0yoT0DKdt/xCugOZLubmYw21tbSxWayiSa5mQoGAGyop3PU+vToM0FtVzn/APofg6xcQimUrmeL31BGoMpxqK9QCukZ8dJ8q6MqqOzvkiHiBm4nfKLiWaaXu0kyyRKsjKBg7N0wMjAAGKCl+Q+apOGX0U8ZGCQkik4V4iRkE+Hgc+BUV1+Dmq85y7GrO6tpBawRwXHxRsuVUt+Vh00np022Nfn2MczyTW8lldArdWZEZVviMXRc/ukaflp86Cx6UpQY8kZUlkGc/Ev5vUfq/v8Aav1hmDjKnI/sfIjwNe6x5rTJ1KSr+Y6H94dD/fyNBkUrF9pdfjjP7ye8P5fiH2NfV4nEf+IoPkTpP2OCKDJpWO3EYh1kT+YV59uLf6cbN6kFF+7bn6A0GSTjc1jf63/T/wDf/wCf7/LqFoX3lIPko+Af5Y/Pb0rKoFKUoFczdtnPa8Su1hhOYbbUobwkkONTfIYCj5E+NXr2g83LwqwknOC/wRKfxSkHH0G7H0U1SnKnYnc8VgW7luBD3zM4DIWZlJ+PYgDUckffxoNV2J8A9r4vESMpADO3zXZP/MqfpXUlUZHynd8qXKXMD+02crJHce7pKgsACRk43JwwPXY9d7zoFRHsvg7mykgzkwXN1EfXEzEH6qyn61Lqi/LDd3xDikPnLDcDbqskCrkfxRNQSioFzTwxbHitnxJPdErizugOjK4xHIfkwUH+Hyqe1B+1uRpbNLOFdVxdypHEucEaWDtJnwCgDJ8MignFKUoFKUoFfCM9a+0oPKRgdAB8hivVKUClKUClKUFZcz8GHG+NxW7jVaWCd5OPBppN1i2/Sqn5ah41ZiIAAAMAbADoB5VB+yK5W4s5roH37m6nlk3yVOvCp9EC/epzQRTtT/3TceZMIHqe/TapXUY55XvBYwnpLewZHmE1Sn6fs6k9BEuaOfWsrqO3SwurlnXWDEoK4zvg+YxvnHh51rLbmQzcWtXSzuomkilguBNAyBVGHjbXupAYSL1/HVgUoPjHAqq+UedLKW5lvb+cQXZLRRQzZQW9vq2VdQALN1ZuvhsAatWtdxvl23vo+7uYUlX9Q3HqGG4+hoM6CdZFDIwZWGQykEEeYI2Ne61XLvK9vw6IxWsfdoWLEa3f3sAZyxJHQdK2tApSlApSlApSlApSlApSov2kc1ycLsGuIUR31KgDk6RqPxYG5x5ZHzoNII/9hcTkfTp4ffMuWHwW95nGSPwpIPHpnHTG9h1VtpypxHjVkvt/EVSGUK3dQQpllzkanIBHhsNvnVnQQhEVRnCgKM9cAYoItdye1cbhjG62ULzv5d9L7kYPqIxI38VS2otcdnkElzPOZrod+VMsSTtHGxCaRnRpfp+rG5rxwHs1trG8a5geYZUqImlZ4wT1b3ssT8ycZP0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9642" name="Picture 10" descr="http://t3.gstatic.com/images?q=tbn:ANd9GcR2TsMfAObnVA0ZdHEUG9hIlz78GDh6IsmMgY4rei3fLhw2sdoy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1714500"/>
            <a:ext cx="25527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4 Imagen" descr="thank-you-smile-ag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857250"/>
            <a:ext cx="4929187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79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Diseño predeterminado</vt:lpstr>
      <vt:lpstr>Language functions</vt:lpstr>
      <vt:lpstr>Slide 2</vt:lpstr>
      <vt:lpstr>What are language functions?</vt:lpstr>
      <vt:lpstr>Micro and Macro functions According to Kamil Wiśniewski</vt:lpstr>
      <vt:lpstr>Types of language function</vt:lpstr>
      <vt:lpstr>Examples of language functions </vt:lpstr>
      <vt:lpstr>How can we teach language functions? </vt:lpstr>
      <vt:lpstr>Slide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49</cp:revision>
  <dcterms:created xsi:type="dcterms:W3CDTF">2009-10-07T17:55:06Z</dcterms:created>
  <dcterms:modified xsi:type="dcterms:W3CDTF">2014-04-05T16:23:22Z</dcterms:modified>
</cp:coreProperties>
</file>