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8"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BF"/>
    <a:srgbClr val="00007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588" autoAdjust="0"/>
    <p:restoredTop sz="94660" autoAdjust="0"/>
  </p:normalViewPr>
  <p:slideViewPr>
    <p:cSldViewPr showGuides="1">
      <p:cViewPr varScale="1">
        <p:scale>
          <a:sx n="70" d="100"/>
          <a:sy n="70" d="100"/>
        </p:scale>
        <p:origin x="-43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86"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F7BFE4-C701-4DA8-BE1F-00758503D030}" type="doc">
      <dgm:prSet loTypeId="urn:microsoft.com/office/officeart/2005/8/layout/vList5" loCatId="list" qsTypeId="urn:microsoft.com/office/officeart/2005/8/quickstyle/simple1" qsCatId="simple" csTypeId="urn:microsoft.com/office/officeart/2005/8/colors/accent2_1" csCatId="accent2" phldr="1"/>
      <dgm:spPr/>
      <dgm:t>
        <a:bodyPr/>
        <a:lstStyle/>
        <a:p>
          <a:endParaRPr lang="en-US"/>
        </a:p>
      </dgm:t>
    </dgm:pt>
    <dgm:pt modelId="{FB3878BF-869B-4A20-BE40-E1F8A10240DA}">
      <dgm:prSet phldrT="[Text]"/>
      <dgm:spPr>
        <a:solidFill>
          <a:srgbClr val="FFFF00"/>
        </a:solidFill>
      </dgm:spPr>
      <dgm:t>
        <a:bodyPr/>
        <a:lstStyle/>
        <a:p>
          <a:r>
            <a:rPr lang="en-US" dirty="0" smtClean="0"/>
            <a:t>1. </a:t>
          </a:r>
          <a:r>
            <a:rPr lang="id-ID" dirty="0" smtClean="0"/>
            <a:t>Sahih</a:t>
          </a:r>
          <a:endParaRPr lang="en-US" dirty="0"/>
        </a:p>
      </dgm:t>
    </dgm:pt>
    <dgm:pt modelId="{10CF0BCB-BF46-4AE6-AB21-B89BA80F9F91}" type="parTrans" cxnId="{69D4E439-CBC8-40FE-B4FF-692A4121173A}">
      <dgm:prSet/>
      <dgm:spPr/>
      <dgm:t>
        <a:bodyPr/>
        <a:lstStyle/>
        <a:p>
          <a:endParaRPr lang="en-US"/>
        </a:p>
      </dgm:t>
    </dgm:pt>
    <dgm:pt modelId="{EAA41DE7-4C9C-42DC-A175-80773D09C9CE}" type="sibTrans" cxnId="{69D4E439-CBC8-40FE-B4FF-692A4121173A}">
      <dgm:prSet/>
      <dgm:spPr/>
      <dgm:t>
        <a:bodyPr/>
        <a:lstStyle/>
        <a:p>
          <a:endParaRPr lang="en-US"/>
        </a:p>
      </dgm:t>
    </dgm:pt>
    <dgm:pt modelId="{68A0BD7E-6F09-4F50-976F-7395F5D60B4D}">
      <dgm:prSet phldrT="[Text]" custT="1"/>
      <dgm:spPr>
        <a:solidFill>
          <a:srgbClr val="92D050">
            <a:alpha val="90000"/>
          </a:srgbClr>
        </a:solidFill>
      </dgm:spPr>
      <dgm:t>
        <a:bodyPr/>
        <a:lstStyle/>
        <a:p>
          <a:r>
            <a:rPr lang="id-ID" sz="2000" dirty="0" smtClean="0"/>
            <a:t>penilaian didasarkan pada data yang mencerminkan kemampuan yang diukur</a:t>
          </a:r>
          <a:endParaRPr lang="en-US" sz="2000" b="1" dirty="0"/>
        </a:p>
      </dgm:t>
    </dgm:pt>
    <dgm:pt modelId="{FF0C7EAB-E509-4A6A-B51E-6643CC57647F}" type="parTrans" cxnId="{802C9DD0-B8F3-4555-AFDA-3F9193005445}">
      <dgm:prSet/>
      <dgm:spPr/>
      <dgm:t>
        <a:bodyPr/>
        <a:lstStyle/>
        <a:p>
          <a:endParaRPr lang="en-US"/>
        </a:p>
      </dgm:t>
    </dgm:pt>
    <dgm:pt modelId="{05741157-B4A0-4DFA-B915-193AB2761E62}" type="sibTrans" cxnId="{802C9DD0-B8F3-4555-AFDA-3F9193005445}">
      <dgm:prSet/>
      <dgm:spPr/>
      <dgm:t>
        <a:bodyPr/>
        <a:lstStyle/>
        <a:p>
          <a:endParaRPr lang="en-US"/>
        </a:p>
      </dgm:t>
    </dgm:pt>
    <dgm:pt modelId="{269E2988-E54D-429E-AB4C-0EDB4DE965C7}">
      <dgm:prSet phldrT="[Text]"/>
      <dgm:spPr>
        <a:solidFill>
          <a:srgbClr val="FFFF00"/>
        </a:solidFill>
      </dgm:spPr>
      <dgm:t>
        <a:bodyPr/>
        <a:lstStyle/>
        <a:p>
          <a:r>
            <a:rPr lang="en-US" dirty="0" smtClean="0"/>
            <a:t>4. </a:t>
          </a:r>
          <a:r>
            <a:rPr lang="id-ID" dirty="0" smtClean="0"/>
            <a:t>Terpadu</a:t>
          </a:r>
          <a:endParaRPr lang="en-US" dirty="0"/>
        </a:p>
      </dgm:t>
    </dgm:pt>
    <dgm:pt modelId="{86AAA343-0800-4D52-B1A9-BACCF9F9A54A}" type="parTrans" cxnId="{726AB8E6-0C33-409A-A032-9FED8B3349A4}">
      <dgm:prSet/>
      <dgm:spPr/>
      <dgm:t>
        <a:bodyPr/>
        <a:lstStyle/>
        <a:p>
          <a:endParaRPr lang="en-US"/>
        </a:p>
      </dgm:t>
    </dgm:pt>
    <dgm:pt modelId="{3469273E-FD0B-4357-887E-646E9FE61F5A}" type="sibTrans" cxnId="{726AB8E6-0C33-409A-A032-9FED8B3349A4}">
      <dgm:prSet/>
      <dgm:spPr/>
      <dgm:t>
        <a:bodyPr/>
        <a:lstStyle/>
        <a:p>
          <a:endParaRPr lang="en-US"/>
        </a:p>
      </dgm:t>
    </dgm:pt>
    <dgm:pt modelId="{F50664A2-E713-4E07-A21A-4D19D4FBC8BD}">
      <dgm:prSet phldrT="[Text]"/>
      <dgm:spPr>
        <a:solidFill>
          <a:srgbClr val="92D050">
            <a:alpha val="90000"/>
          </a:srgbClr>
        </a:solidFill>
      </dgm:spPr>
      <dgm:t>
        <a:bodyPr/>
        <a:lstStyle/>
        <a:p>
          <a:r>
            <a:rPr lang="id-ID" dirty="0" smtClean="0"/>
            <a:t>penilaian oleh pendidik merupakan salah satu komponen yang tak terpisahkan dari kegiatan pembelajaran.</a:t>
          </a:r>
          <a:r>
            <a:rPr lang="en-US" b="1" dirty="0" smtClean="0"/>
            <a:t>.</a:t>
          </a:r>
          <a:endParaRPr lang="en-US" b="1" dirty="0"/>
        </a:p>
      </dgm:t>
    </dgm:pt>
    <dgm:pt modelId="{49BB82DA-1A5F-4D39-B5B6-FDBB3CAF4C13}" type="parTrans" cxnId="{A6A4FEF4-8B44-4836-8963-A315C7C0F42F}">
      <dgm:prSet/>
      <dgm:spPr/>
      <dgm:t>
        <a:bodyPr/>
        <a:lstStyle/>
        <a:p>
          <a:endParaRPr lang="en-US"/>
        </a:p>
      </dgm:t>
    </dgm:pt>
    <dgm:pt modelId="{8DDAC249-BF70-4D2C-92CC-CA2EFD28C889}" type="sibTrans" cxnId="{A6A4FEF4-8B44-4836-8963-A315C7C0F42F}">
      <dgm:prSet/>
      <dgm:spPr/>
      <dgm:t>
        <a:bodyPr/>
        <a:lstStyle/>
        <a:p>
          <a:endParaRPr lang="en-US"/>
        </a:p>
      </dgm:t>
    </dgm:pt>
    <dgm:pt modelId="{709294D2-6AB8-4E35-AA56-532716D11312}">
      <dgm:prSet/>
      <dgm:spPr>
        <a:solidFill>
          <a:srgbClr val="FFFF00"/>
        </a:solidFill>
      </dgm:spPr>
      <dgm:t>
        <a:bodyPr/>
        <a:lstStyle/>
        <a:p>
          <a:r>
            <a:rPr lang="en-US" dirty="0" smtClean="0"/>
            <a:t>2. </a:t>
          </a:r>
          <a:r>
            <a:rPr lang="id-ID" dirty="0" smtClean="0"/>
            <a:t>Objektif</a:t>
          </a:r>
          <a:endParaRPr lang="en-US" dirty="0"/>
        </a:p>
      </dgm:t>
    </dgm:pt>
    <dgm:pt modelId="{9E95E8CF-9DDC-4786-985B-477B60ED9649}" type="parTrans" cxnId="{1E9F65FF-9B78-4863-9095-36C80573B04E}">
      <dgm:prSet/>
      <dgm:spPr/>
      <dgm:t>
        <a:bodyPr/>
        <a:lstStyle/>
        <a:p>
          <a:endParaRPr lang="id-ID"/>
        </a:p>
      </dgm:t>
    </dgm:pt>
    <dgm:pt modelId="{2F47761E-A322-45EC-825D-25E931EDD79E}" type="sibTrans" cxnId="{1E9F65FF-9B78-4863-9095-36C80573B04E}">
      <dgm:prSet/>
      <dgm:spPr/>
      <dgm:t>
        <a:bodyPr/>
        <a:lstStyle/>
        <a:p>
          <a:endParaRPr lang="id-ID"/>
        </a:p>
      </dgm:t>
    </dgm:pt>
    <dgm:pt modelId="{EC6DBCCA-8E32-4805-ACA1-C7E5DD233FBD}">
      <dgm:prSet/>
      <dgm:spPr>
        <a:solidFill>
          <a:srgbClr val="FFFF00"/>
        </a:solidFill>
      </dgm:spPr>
      <dgm:t>
        <a:bodyPr/>
        <a:lstStyle/>
        <a:p>
          <a:r>
            <a:rPr lang="en-US" dirty="0" smtClean="0"/>
            <a:t>3</a:t>
          </a:r>
          <a:r>
            <a:rPr lang="id-ID" dirty="0" smtClean="0"/>
            <a:t>. Adil</a:t>
          </a:r>
          <a:endParaRPr lang="en-US" dirty="0"/>
        </a:p>
      </dgm:t>
    </dgm:pt>
    <dgm:pt modelId="{517FA4E7-6F32-48F1-9436-4CC60A8344DC}" type="parTrans" cxnId="{12725EA1-AA9C-4F68-9DB5-320691A2E686}">
      <dgm:prSet/>
      <dgm:spPr/>
      <dgm:t>
        <a:bodyPr/>
        <a:lstStyle/>
        <a:p>
          <a:endParaRPr lang="id-ID"/>
        </a:p>
      </dgm:t>
    </dgm:pt>
    <dgm:pt modelId="{4534C680-7B5A-49C3-B27F-40EB22B9E5E5}" type="sibTrans" cxnId="{12725EA1-AA9C-4F68-9DB5-320691A2E686}">
      <dgm:prSet/>
      <dgm:spPr/>
      <dgm:t>
        <a:bodyPr/>
        <a:lstStyle/>
        <a:p>
          <a:endParaRPr lang="id-ID"/>
        </a:p>
      </dgm:t>
    </dgm:pt>
    <dgm:pt modelId="{01741298-2F1C-4B62-AF8C-539848483CE9}">
      <dgm:prSet/>
      <dgm:spPr>
        <a:solidFill>
          <a:srgbClr val="FFFF00"/>
        </a:solidFill>
      </dgm:spPr>
      <dgm:t>
        <a:bodyPr/>
        <a:lstStyle/>
        <a:p>
          <a:r>
            <a:rPr lang="en-US" dirty="0" smtClean="0"/>
            <a:t>5. </a:t>
          </a:r>
          <a:r>
            <a:rPr lang="id-ID" dirty="0" smtClean="0"/>
            <a:t>Terbuka</a:t>
          </a:r>
          <a:endParaRPr lang="en-US" dirty="0"/>
        </a:p>
      </dgm:t>
    </dgm:pt>
    <dgm:pt modelId="{B8C1DE7F-6AE2-42A0-BDA8-D64C5F3B4214}" type="parTrans" cxnId="{0D435397-2787-4DB5-87F2-D0F367A846CD}">
      <dgm:prSet/>
      <dgm:spPr/>
      <dgm:t>
        <a:bodyPr/>
        <a:lstStyle/>
        <a:p>
          <a:endParaRPr lang="id-ID"/>
        </a:p>
      </dgm:t>
    </dgm:pt>
    <dgm:pt modelId="{74A897C6-F21B-4AED-A070-2B11ABCD1E38}" type="sibTrans" cxnId="{0D435397-2787-4DB5-87F2-D0F367A846CD}">
      <dgm:prSet/>
      <dgm:spPr/>
      <dgm:t>
        <a:bodyPr/>
        <a:lstStyle/>
        <a:p>
          <a:endParaRPr lang="id-ID"/>
        </a:p>
      </dgm:t>
    </dgm:pt>
    <dgm:pt modelId="{4EF95330-5F66-48A7-B905-D3D2C8991C23}">
      <dgm:prSet phldrT="[Text]"/>
      <dgm:spPr>
        <a:solidFill>
          <a:srgbClr val="92D050">
            <a:alpha val="90000"/>
          </a:srgbClr>
        </a:solidFill>
      </dgm:spPr>
      <dgm:t>
        <a:bodyPr/>
        <a:lstStyle/>
        <a:p>
          <a:r>
            <a:rPr lang="id-ID" dirty="0" smtClean="0"/>
            <a:t>penilaian oleh pendidik mencakup semua aspek kompetensi dengan menggunakan berbagai teknik penilaian yang sesuai, untuk memantau perkembangan kemampuan peserta didik.</a:t>
          </a:r>
          <a:r>
            <a:rPr lang="en-US" b="1" dirty="0" smtClean="0"/>
            <a:t>. </a:t>
          </a:r>
          <a:endParaRPr lang="en-US" b="1" dirty="0"/>
        </a:p>
      </dgm:t>
    </dgm:pt>
    <dgm:pt modelId="{4731D09C-7736-4718-B6A3-470A09949F4F}" type="sibTrans" cxnId="{1DD6C11C-7DB3-4962-9F61-056A6DEC3A9F}">
      <dgm:prSet/>
      <dgm:spPr/>
      <dgm:t>
        <a:bodyPr/>
        <a:lstStyle/>
        <a:p>
          <a:endParaRPr lang="en-US"/>
        </a:p>
      </dgm:t>
    </dgm:pt>
    <dgm:pt modelId="{C9C1C559-80F9-46D3-BEAF-C8ADE5629E56}" type="parTrans" cxnId="{1DD6C11C-7DB3-4962-9F61-056A6DEC3A9F}">
      <dgm:prSet/>
      <dgm:spPr/>
      <dgm:t>
        <a:bodyPr/>
        <a:lstStyle/>
        <a:p>
          <a:endParaRPr lang="en-US"/>
        </a:p>
      </dgm:t>
    </dgm:pt>
    <dgm:pt modelId="{BFA4258A-265B-4904-B831-BB5E4EE4DCC0}">
      <dgm:prSet phldrT="[Text]"/>
      <dgm:spPr>
        <a:solidFill>
          <a:srgbClr val="FFFF00"/>
        </a:solidFill>
      </dgm:spPr>
      <dgm:t>
        <a:bodyPr/>
        <a:lstStyle/>
        <a:p>
          <a:r>
            <a:rPr lang="en-US" dirty="0" smtClean="0"/>
            <a:t>6. </a:t>
          </a:r>
          <a:r>
            <a:rPr lang="id-ID" dirty="0" smtClean="0"/>
            <a:t>Menyeluruh &amp;Berkesinambungan</a:t>
          </a:r>
          <a:endParaRPr lang="en-US" dirty="0"/>
        </a:p>
      </dgm:t>
    </dgm:pt>
    <dgm:pt modelId="{8458C1AA-6D38-4A51-B0FE-8757826AE75C}" type="sibTrans" cxnId="{9916CD22-A748-48A5-9A92-E456E8B14B78}">
      <dgm:prSet/>
      <dgm:spPr/>
      <dgm:t>
        <a:bodyPr/>
        <a:lstStyle/>
        <a:p>
          <a:endParaRPr lang="en-US"/>
        </a:p>
      </dgm:t>
    </dgm:pt>
    <dgm:pt modelId="{62289360-3E16-47A8-B76E-90E5B8039730}" type="parTrans" cxnId="{9916CD22-A748-48A5-9A92-E456E8B14B78}">
      <dgm:prSet/>
      <dgm:spPr/>
      <dgm:t>
        <a:bodyPr/>
        <a:lstStyle/>
        <a:p>
          <a:endParaRPr lang="en-US"/>
        </a:p>
      </dgm:t>
    </dgm:pt>
    <dgm:pt modelId="{C5A6DF88-AEE6-48F6-8D9F-67FE588937A4}" type="pres">
      <dgm:prSet presAssocID="{90F7BFE4-C701-4DA8-BE1F-00758503D030}" presName="Name0" presStyleCnt="0">
        <dgm:presLayoutVars>
          <dgm:dir/>
          <dgm:animLvl val="lvl"/>
          <dgm:resizeHandles val="exact"/>
        </dgm:presLayoutVars>
      </dgm:prSet>
      <dgm:spPr/>
      <dgm:t>
        <a:bodyPr/>
        <a:lstStyle/>
        <a:p>
          <a:endParaRPr lang="en-US"/>
        </a:p>
      </dgm:t>
    </dgm:pt>
    <dgm:pt modelId="{37579180-C254-42CA-9219-DEF86C055038}" type="pres">
      <dgm:prSet presAssocID="{FB3878BF-869B-4A20-BE40-E1F8A10240DA}" presName="linNode" presStyleCnt="0"/>
      <dgm:spPr/>
    </dgm:pt>
    <dgm:pt modelId="{076A6355-AECD-42B2-AFB1-D1923FCFCEC4}" type="pres">
      <dgm:prSet presAssocID="{FB3878BF-869B-4A20-BE40-E1F8A10240DA}" presName="parentText" presStyleLbl="node1" presStyleIdx="0" presStyleCnt="6">
        <dgm:presLayoutVars>
          <dgm:chMax val="1"/>
          <dgm:bulletEnabled val="1"/>
        </dgm:presLayoutVars>
      </dgm:prSet>
      <dgm:spPr/>
      <dgm:t>
        <a:bodyPr/>
        <a:lstStyle/>
        <a:p>
          <a:endParaRPr lang="en-US"/>
        </a:p>
      </dgm:t>
    </dgm:pt>
    <dgm:pt modelId="{B0474AF0-D643-4750-8446-AEB1D0EB51AB}" type="pres">
      <dgm:prSet presAssocID="{FB3878BF-869B-4A20-BE40-E1F8A10240DA}" presName="descendantText" presStyleLbl="alignAccFollowNode1" presStyleIdx="0" presStyleCnt="3">
        <dgm:presLayoutVars>
          <dgm:bulletEnabled val="1"/>
        </dgm:presLayoutVars>
      </dgm:prSet>
      <dgm:spPr/>
      <dgm:t>
        <a:bodyPr/>
        <a:lstStyle/>
        <a:p>
          <a:endParaRPr lang="en-US"/>
        </a:p>
      </dgm:t>
    </dgm:pt>
    <dgm:pt modelId="{FF0526C2-5650-478C-A425-6AE7DECAA3C3}" type="pres">
      <dgm:prSet presAssocID="{EAA41DE7-4C9C-42DC-A175-80773D09C9CE}" presName="sp" presStyleCnt="0"/>
      <dgm:spPr/>
    </dgm:pt>
    <dgm:pt modelId="{D9CDA95D-848B-4E57-9BBB-AE228A602245}" type="pres">
      <dgm:prSet presAssocID="{709294D2-6AB8-4E35-AA56-532716D11312}" presName="linNode" presStyleCnt="0"/>
      <dgm:spPr/>
    </dgm:pt>
    <dgm:pt modelId="{3250CC2D-5C75-42D5-BC2E-EB2AF7A985A6}" type="pres">
      <dgm:prSet presAssocID="{709294D2-6AB8-4E35-AA56-532716D11312}" presName="parentText" presStyleLbl="node1" presStyleIdx="1" presStyleCnt="6" custLinFactNeighborY="-78">
        <dgm:presLayoutVars>
          <dgm:chMax val="1"/>
          <dgm:bulletEnabled val="1"/>
        </dgm:presLayoutVars>
      </dgm:prSet>
      <dgm:spPr/>
      <dgm:t>
        <a:bodyPr/>
        <a:lstStyle/>
        <a:p>
          <a:endParaRPr lang="en-US"/>
        </a:p>
      </dgm:t>
    </dgm:pt>
    <dgm:pt modelId="{E5CE7414-2FED-4C39-9361-EE2D267ACF35}" type="pres">
      <dgm:prSet presAssocID="{2F47761E-A322-45EC-825D-25E931EDD79E}" presName="sp" presStyleCnt="0"/>
      <dgm:spPr/>
    </dgm:pt>
    <dgm:pt modelId="{5656A476-8B46-4C13-A04A-8D1A6BA0CB44}" type="pres">
      <dgm:prSet presAssocID="{EC6DBCCA-8E32-4805-ACA1-C7E5DD233FBD}" presName="linNode" presStyleCnt="0"/>
      <dgm:spPr/>
    </dgm:pt>
    <dgm:pt modelId="{FFD1C66B-B75D-4EE2-B846-49B042B0D805}" type="pres">
      <dgm:prSet presAssocID="{EC6DBCCA-8E32-4805-ACA1-C7E5DD233FBD}" presName="parentText" presStyleLbl="node1" presStyleIdx="2" presStyleCnt="6" custLinFactNeighborY="72">
        <dgm:presLayoutVars>
          <dgm:chMax val="1"/>
          <dgm:bulletEnabled val="1"/>
        </dgm:presLayoutVars>
      </dgm:prSet>
      <dgm:spPr/>
      <dgm:t>
        <a:bodyPr/>
        <a:lstStyle/>
        <a:p>
          <a:endParaRPr lang="en-US"/>
        </a:p>
      </dgm:t>
    </dgm:pt>
    <dgm:pt modelId="{7A8CB455-DC93-40DA-8682-99126A017655}" type="pres">
      <dgm:prSet presAssocID="{4534C680-7B5A-49C3-B27F-40EB22B9E5E5}" presName="sp" presStyleCnt="0"/>
      <dgm:spPr/>
    </dgm:pt>
    <dgm:pt modelId="{3444B855-BD38-4937-A3E2-1484DAF745CA}" type="pres">
      <dgm:prSet presAssocID="{269E2988-E54D-429E-AB4C-0EDB4DE965C7}" presName="linNode" presStyleCnt="0"/>
      <dgm:spPr/>
    </dgm:pt>
    <dgm:pt modelId="{7D45881C-1658-4034-A427-3310CF50A873}" type="pres">
      <dgm:prSet presAssocID="{269E2988-E54D-429E-AB4C-0EDB4DE965C7}" presName="parentText" presStyleLbl="node1" presStyleIdx="3" presStyleCnt="6">
        <dgm:presLayoutVars>
          <dgm:chMax val="1"/>
          <dgm:bulletEnabled val="1"/>
        </dgm:presLayoutVars>
      </dgm:prSet>
      <dgm:spPr/>
      <dgm:t>
        <a:bodyPr/>
        <a:lstStyle/>
        <a:p>
          <a:endParaRPr lang="en-US"/>
        </a:p>
      </dgm:t>
    </dgm:pt>
    <dgm:pt modelId="{5D992993-97A1-45E5-BC03-995CF4CB3935}" type="pres">
      <dgm:prSet presAssocID="{269E2988-E54D-429E-AB4C-0EDB4DE965C7}" presName="descendantText" presStyleLbl="alignAccFollowNode1" presStyleIdx="1" presStyleCnt="3">
        <dgm:presLayoutVars>
          <dgm:bulletEnabled val="1"/>
        </dgm:presLayoutVars>
      </dgm:prSet>
      <dgm:spPr/>
      <dgm:t>
        <a:bodyPr/>
        <a:lstStyle/>
        <a:p>
          <a:endParaRPr lang="en-US"/>
        </a:p>
      </dgm:t>
    </dgm:pt>
    <dgm:pt modelId="{8649A907-4FCA-4B63-A007-72172455F787}" type="pres">
      <dgm:prSet presAssocID="{3469273E-FD0B-4357-887E-646E9FE61F5A}" presName="sp" presStyleCnt="0"/>
      <dgm:spPr/>
    </dgm:pt>
    <dgm:pt modelId="{78BFF2AE-DDC4-40C8-A3EA-B4554A1AD1F5}" type="pres">
      <dgm:prSet presAssocID="{01741298-2F1C-4B62-AF8C-539848483CE9}" presName="linNode" presStyleCnt="0"/>
      <dgm:spPr/>
    </dgm:pt>
    <dgm:pt modelId="{2E83A220-1D63-4D79-811E-F3B9603D263F}" type="pres">
      <dgm:prSet presAssocID="{01741298-2F1C-4B62-AF8C-539848483CE9}" presName="parentText" presStyleLbl="node1" presStyleIdx="4" presStyleCnt="6" custLinFactNeighborY="965">
        <dgm:presLayoutVars>
          <dgm:chMax val="1"/>
          <dgm:bulletEnabled val="1"/>
        </dgm:presLayoutVars>
      </dgm:prSet>
      <dgm:spPr/>
      <dgm:t>
        <a:bodyPr/>
        <a:lstStyle/>
        <a:p>
          <a:endParaRPr lang="en-US"/>
        </a:p>
      </dgm:t>
    </dgm:pt>
    <dgm:pt modelId="{0181D12C-8A37-4D2A-82AA-6C2382AE37D8}" type="pres">
      <dgm:prSet presAssocID="{74A897C6-F21B-4AED-A070-2B11ABCD1E38}" presName="sp" presStyleCnt="0"/>
      <dgm:spPr/>
    </dgm:pt>
    <dgm:pt modelId="{2F2208FE-B773-4A48-8966-711A228417CA}" type="pres">
      <dgm:prSet presAssocID="{BFA4258A-265B-4904-B831-BB5E4EE4DCC0}" presName="linNode" presStyleCnt="0"/>
      <dgm:spPr/>
    </dgm:pt>
    <dgm:pt modelId="{205CB63D-80F1-43A6-A703-AAF3A0EEC6F7}" type="pres">
      <dgm:prSet presAssocID="{BFA4258A-265B-4904-B831-BB5E4EE4DCC0}" presName="parentText" presStyleLbl="node1" presStyleIdx="5" presStyleCnt="6">
        <dgm:presLayoutVars>
          <dgm:chMax val="1"/>
          <dgm:bulletEnabled val="1"/>
        </dgm:presLayoutVars>
      </dgm:prSet>
      <dgm:spPr/>
      <dgm:t>
        <a:bodyPr/>
        <a:lstStyle/>
        <a:p>
          <a:endParaRPr lang="en-US"/>
        </a:p>
      </dgm:t>
    </dgm:pt>
    <dgm:pt modelId="{15E5DAD2-FC20-4128-9A04-0DCC55501243}" type="pres">
      <dgm:prSet presAssocID="{BFA4258A-265B-4904-B831-BB5E4EE4DCC0}" presName="descendantText" presStyleLbl="alignAccFollowNode1" presStyleIdx="2" presStyleCnt="3">
        <dgm:presLayoutVars>
          <dgm:bulletEnabled val="1"/>
        </dgm:presLayoutVars>
      </dgm:prSet>
      <dgm:spPr/>
      <dgm:t>
        <a:bodyPr/>
        <a:lstStyle/>
        <a:p>
          <a:endParaRPr lang="en-US"/>
        </a:p>
      </dgm:t>
    </dgm:pt>
  </dgm:ptLst>
  <dgm:cxnLst>
    <dgm:cxn modelId="{DD562B67-8E2B-4C26-B318-29A270A852B3}" type="presOf" srcId="{EC6DBCCA-8E32-4805-ACA1-C7E5DD233FBD}" destId="{FFD1C66B-B75D-4EE2-B846-49B042B0D805}" srcOrd="0" destOrd="0" presId="urn:microsoft.com/office/officeart/2005/8/layout/vList5"/>
    <dgm:cxn modelId="{1DD6C11C-7DB3-4962-9F61-056A6DEC3A9F}" srcId="{BFA4258A-265B-4904-B831-BB5E4EE4DCC0}" destId="{4EF95330-5F66-48A7-B905-D3D2C8991C23}" srcOrd="0" destOrd="0" parTransId="{C9C1C559-80F9-46D3-BEAF-C8ADE5629E56}" sibTransId="{4731D09C-7736-4718-B6A3-470A09949F4F}"/>
    <dgm:cxn modelId="{4CAB8E97-7EA4-45DF-9BAB-7D21AB55E653}" type="presOf" srcId="{01741298-2F1C-4B62-AF8C-539848483CE9}" destId="{2E83A220-1D63-4D79-811E-F3B9603D263F}" srcOrd="0" destOrd="0" presId="urn:microsoft.com/office/officeart/2005/8/layout/vList5"/>
    <dgm:cxn modelId="{69D4E439-CBC8-40FE-B4FF-692A4121173A}" srcId="{90F7BFE4-C701-4DA8-BE1F-00758503D030}" destId="{FB3878BF-869B-4A20-BE40-E1F8A10240DA}" srcOrd="0" destOrd="0" parTransId="{10CF0BCB-BF46-4AE6-AB21-B89BA80F9F91}" sibTransId="{EAA41DE7-4C9C-42DC-A175-80773D09C9CE}"/>
    <dgm:cxn modelId="{6A43FC4F-81CE-4D56-94FB-7FD9840C6348}" type="presOf" srcId="{BFA4258A-265B-4904-B831-BB5E4EE4DCC0}" destId="{205CB63D-80F1-43A6-A703-AAF3A0EEC6F7}" srcOrd="0" destOrd="0" presId="urn:microsoft.com/office/officeart/2005/8/layout/vList5"/>
    <dgm:cxn modelId="{9916CD22-A748-48A5-9A92-E456E8B14B78}" srcId="{90F7BFE4-C701-4DA8-BE1F-00758503D030}" destId="{BFA4258A-265B-4904-B831-BB5E4EE4DCC0}" srcOrd="5" destOrd="0" parTransId="{62289360-3E16-47A8-B76E-90E5B8039730}" sibTransId="{8458C1AA-6D38-4A51-B0FE-8757826AE75C}"/>
    <dgm:cxn modelId="{1E9F65FF-9B78-4863-9095-36C80573B04E}" srcId="{90F7BFE4-C701-4DA8-BE1F-00758503D030}" destId="{709294D2-6AB8-4E35-AA56-532716D11312}" srcOrd="1" destOrd="0" parTransId="{9E95E8CF-9DDC-4786-985B-477B60ED9649}" sibTransId="{2F47761E-A322-45EC-825D-25E931EDD79E}"/>
    <dgm:cxn modelId="{0D435397-2787-4DB5-87F2-D0F367A846CD}" srcId="{90F7BFE4-C701-4DA8-BE1F-00758503D030}" destId="{01741298-2F1C-4B62-AF8C-539848483CE9}" srcOrd="4" destOrd="0" parTransId="{B8C1DE7F-6AE2-42A0-BDA8-D64C5F3B4214}" sibTransId="{74A897C6-F21B-4AED-A070-2B11ABCD1E38}"/>
    <dgm:cxn modelId="{89D26462-62C3-440F-9025-F066B0706200}" type="presOf" srcId="{90F7BFE4-C701-4DA8-BE1F-00758503D030}" destId="{C5A6DF88-AEE6-48F6-8D9F-67FE588937A4}" srcOrd="0" destOrd="0" presId="urn:microsoft.com/office/officeart/2005/8/layout/vList5"/>
    <dgm:cxn modelId="{726AB8E6-0C33-409A-A032-9FED8B3349A4}" srcId="{90F7BFE4-C701-4DA8-BE1F-00758503D030}" destId="{269E2988-E54D-429E-AB4C-0EDB4DE965C7}" srcOrd="3" destOrd="0" parTransId="{86AAA343-0800-4D52-B1A9-BACCF9F9A54A}" sibTransId="{3469273E-FD0B-4357-887E-646E9FE61F5A}"/>
    <dgm:cxn modelId="{802C9DD0-B8F3-4555-AFDA-3F9193005445}" srcId="{FB3878BF-869B-4A20-BE40-E1F8A10240DA}" destId="{68A0BD7E-6F09-4F50-976F-7395F5D60B4D}" srcOrd="0" destOrd="0" parTransId="{FF0C7EAB-E509-4A6A-B51E-6643CC57647F}" sibTransId="{05741157-B4A0-4DFA-B915-193AB2761E62}"/>
    <dgm:cxn modelId="{DEBD1244-EDFC-4F98-8C56-407A9DCBA0F7}" type="presOf" srcId="{68A0BD7E-6F09-4F50-976F-7395F5D60B4D}" destId="{B0474AF0-D643-4750-8446-AEB1D0EB51AB}" srcOrd="0" destOrd="0" presId="urn:microsoft.com/office/officeart/2005/8/layout/vList5"/>
    <dgm:cxn modelId="{A6A4FEF4-8B44-4836-8963-A315C7C0F42F}" srcId="{269E2988-E54D-429E-AB4C-0EDB4DE965C7}" destId="{F50664A2-E713-4E07-A21A-4D19D4FBC8BD}" srcOrd="0" destOrd="0" parTransId="{49BB82DA-1A5F-4D39-B5B6-FDBB3CAF4C13}" sibTransId="{8DDAC249-BF70-4D2C-92CC-CA2EFD28C889}"/>
    <dgm:cxn modelId="{D85F71D3-3DA3-47B9-A8AA-FAD3408B7855}" type="presOf" srcId="{709294D2-6AB8-4E35-AA56-532716D11312}" destId="{3250CC2D-5C75-42D5-BC2E-EB2AF7A985A6}" srcOrd="0" destOrd="0" presId="urn:microsoft.com/office/officeart/2005/8/layout/vList5"/>
    <dgm:cxn modelId="{9190C4FB-B361-41DC-A244-B25B852A1863}" type="presOf" srcId="{4EF95330-5F66-48A7-B905-D3D2C8991C23}" destId="{15E5DAD2-FC20-4128-9A04-0DCC55501243}" srcOrd="0" destOrd="0" presId="urn:microsoft.com/office/officeart/2005/8/layout/vList5"/>
    <dgm:cxn modelId="{C9A3736F-1503-409C-8A9A-EEBD10C1E502}" type="presOf" srcId="{269E2988-E54D-429E-AB4C-0EDB4DE965C7}" destId="{7D45881C-1658-4034-A427-3310CF50A873}" srcOrd="0" destOrd="0" presId="urn:microsoft.com/office/officeart/2005/8/layout/vList5"/>
    <dgm:cxn modelId="{008992D2-3C04-440D-A29A-46A39EC7E498}" type="presOf" srcId="{FB3878BF-869B-4A20-BE40-E1F8A10240DA}" destId="{076A6355-AECD-42B2-AFB1-D1923FCFCEC4}" srcOrd="0" destOrd="0" presId="urn:microsoft.com/office/officeart/2005/8/layout/vList5"/>
    <dgm:cxn modelId="{AC2B4502-E906-4A15-AB9F-3846747B116B}" type="presOf" srcId="{F50664A2-E713-4E07-A21A-4D19D4FBC8BD}" destId="{5D992993-97A1-45E5-BC03-995CF4CB3935}" srcOrd="0" destOrd="0" presId="urn:microsoft.com/office/officeart/2005/8/layout/vList5"/>
    <dgm:cxn modelId="{12725EA1-AA9C-4F68-9DB5-320691A2E686}" srcId="{90F7BFE4-C701-4DA8-BE1F-00758503D030}" destId="{EC6DBCCA-8E32-4805-ACA1-C7E5DD233FBD}" srcOrd="2" destOrd="0" parTransId="{517FA4E7-6F32-48F1-9436-4CC60A8344DC}" sibTransId="{4534C680-7B5A-49C3-B27F-40EB22B9E5E5}"/>
    <dgm:cxn modelId="{7DF6C415-919E-45D2-B529-39C0046C4117}" type="presParOf" srcId="{C5A6DF88-AEE6-48F6-8D9F-67FE588937A4}" destId="{37579180-C254-42CA-9219-DEF86C055038}" srcOrd="0" destOrd="0" presId="urn:microsoft.com/office/officeart/2005/8/layout/vList5"/>
    <dgm:cxn modelId="{A833010F-EC07-474D-A4AC-13AD6EF72EAE}" type="presParOf" srcId="{37579180-C254-42CA-9219-DEF86C055038}" destId="{076A6355-AECD-42B2-AFB1-D1923FCFCEC4}" srcOrd="0" destOrd="0" presId="urn:microsoft.com/office/officeart/2005/8/layout/vList5"/>
    <dgm:cxn modelId="{E9AC731D-D2B6-4C0A-B7C2-E96BCFDA5C05}" type="presParOf" srcId="{37579180-C254-42CA-9219-DEF86C055038}" destId="{B0474AF0-D643-4750-8446-AEB1D0EB51AB}" srcOrd="1" destOrd="0" presId="urn:microsoft.com/office/officeart/2005/8/layout/vList5"/>
    <dgm:cxn modelId="{E3868B18-82AF-46C9-A836-D8CE0739F613}" type="presParOf" srcId="{C5A6DF88-AEE6-48F6-8D9F-67FE588937A4}" destId="{FF0526C2-5650-478C-A425-6AE7DECAA3C3}" srcOrd="1" destOrd="0" presId="urn:microsoft.com/office/officeart/2005/8/layout/vList5"/>
    <dgm:cxn modelId="{FBC47AC2-7874-420D-8F01-2196DE01A3A2}" type="presParOf" srcId="{C5A6DF88-AEE6-48F6-8D9F-67FE588937A4}" destId="{D9CDA95D-848B-4E57-9BBB-AE228A602245}" srcOrd="2" destOrd="0" presId="urn:microsoft.com/office/officeart/2005/8/layout/vList5"/>
    <dgm:cxn modelId="{41C2E363-4279-4402-ABE4-763E6B54A10A}" type="presParOf" srcId="{D9CDA95D-848B-4E57-9BBB-AE228A602245}" destId="{3250CC2D-5C75-42D5-BC2E-EB2AF7A985A6}" srcOrd="0" destOrd="0" presId="urn:microsoft.com/office/officeart/2005/8/layout/vList5"/>
    <dgm:cxn modelId="{3CC664D6-F916-4881-AD99-5EE7911136C3}" type="presParOf" srcId="{C5A6DF88-AEE6-48F6-8D9F-67FE588937A4}" destId="{E5CE7414-2FED-4C39-9361-EE2D267ACF35}" srcOrd="3" destOrd="0" presId="urn:microsoft.com/office/officeart/2005/8/layout/vList5"/>
    <dgm:cxn modelId="{AB628C48-6241-435C-8D6E-0D024F424F11}" type="presParOf" srcId="{C5A6DF88-AEE6-48F6-8D9F-67FE588937A4}" destId="{5656A476-8B46-4C13-A04A-8D1A6BA0CB44}" srcOrd="4" destOrd="0" presId="urn:microsoft.com/office/officeart/2005/8/layout/vList5"/>
    <dgm:cxn modelId="{92BC6823-2457-4400-B3FE-964358C455E2}" type="presParOf" srcId="{5656A476-8B46-4C13-A04A-8D1A6BA0CB44}" destId="{FFD1C66B-B75D-4EE2-B846-49B042B0D805}" srcOrd="0" destOrd="0" presId="urn:microsoft.com/office/officeart/2005/8/layout/vList5"/>
    <dgm:cxn modelId="{A72D47CE-98D6-4649-86DE-E6657F93705E}" type="presParOf" srcId="{C5A6DF88-AEE6-48F6-8D9F-67FE588937A4}" destId="{7A8CB455-DC93-40DA-8682-99126A017655}" srcOrd="5" destOrd="0" presId="urn:microsoft.com/office/officeart/2005/8/layout/vList5"/>
    <dgm:cxn modelId="{C6E4C221-276E-402A-AA92-7522D168BB9C}" type="presParOf" srcId="{C5A6DF88-AEE6-48F6-8D9F-67FE588937A4}" destId="{3444B855-BD38-4937-A3E2-1484DAF745CA}" srcOrd="6" destOrd="0" presId="urn:microsoft.com/office/officeart/2005/8/layout/vList5"/>
    <dgm:cxn modelId="{D020AF58-6A08-45FA-A0A7-9F730D825E04}" type="presParOf" srcId="{3444B855-BD38-4937-A3E2-1484DAF745CA}" destId="{7D45881C-1658-4034-A427-3310CF50A873}" srcOrd="0" destOrd="0" presId="urn:microsoft.com/office/officeart/2005/8/layout/vList5"/>
    <dgm:cxn modelId="{6CEEF672-FC5C-44DE-87A4-3A723893CDA8}" type="presParOf" srcId="{3444B855-BD38-4937-A3E2-1484DAF745CA}" destId="{5D992993-97A1-45E5-BC03-995CF4CB3935}" srcOrd="1" destOrd="0" presId="urn:microsoft.com/office/officeart/2005/8/layout/vList5"/>
    <dgm:cxn modelId="{4CE2A213-4C8C-48CD-8BAA-D7A213B01C33}" type="presParOf" srcId="{C5A6DF88-AEE6-48F6-8D9F-67FE588937A4}" destId="{8649A907-4FCA-4B63-A007-72172455F787}" srcOrd="7" destOrd="0" presId="urn:microsoft.com/office/officeart/2005/8/layout/vList5"/>
    <dgm:cxn modelId="{A00B1C96-9295-4D8E-8E72-3AC084D98347}" type="presParOf" srcId="{C5A6DF88-AEE6-48F6-8D9F-67FE588937A4}" destId="{78BFF2AE-DDC4-40C8-A3EA-B4554A1AD1F5}" srcOrd="8" destOrd="0" presId="urn:microsoft.com/office/officeart/2005/8/layout/vList5"/>
    <dgm:cxn modelId="{53768B65-5AFF-4448-9B56-3A30A4DFE8F1}" type="presParOf" srcId="{78BFF2AE-DDC4-40C8-A3EA-B4554A1AD1F5}" destId="{2E83A220-1D63-4D79-811E-F3B9603D263F}" srcOrd="0" destOrd="0" presId="urn:microsoft.com/office/officeart/2005/8/layout/vList5"/>
    <dgm:cxn modelId="{B5DD17FE-4D91-44B4-B9A3-0287BE9B0B35}" type="presParOf" srcId="{C5A6DF88-AEE6-48F6-8D9F-67FE588937A4}" destId="{0181D12C-8A37-4D2A-82AA-6C2382AE37D8}" srcOrd="9" destOrd="0" presId="urn:microsoft.com/office/officeart/2005/8/layout/vList5"/>
    <dgm:cxn modelId="{80AE3DFD-CAEA-4C4E-99BD-B189A0A678A6}" type="presParOf" srcId="{C5A6DF88-AEE6-48F6-8D9F-67FE588937A4}" destId="{2F2208FE-B773-4A48-8966-711A228417CA}" srcOrd="10" destOrd="0" presId="urn:microsoft.com/office/officeart/2005/8/layout/vList5"/>
    <dgm:cxn modelId="{DC2CE81D-0174-44F0-A250-B354846DFB37}" type="presParOf" srcId="{2F2208FE-B773-4A48-8966-711A228417CA}" destId="{205CB63D-80F1-43A6-A703-AAF3A0EEC6F7}" srcOrd="0" destOrd="0" presId="urn:microsoft.com/office/officeart/2005/8/layout/vList5"/>
    <dgm:cxn modelId="{516F733D-EBC9-42FC-93AA-04B762CB3920}" type="presParOf" srcId="{2F2208FE-B773-4A48-8966-711A228417CA}" destId="{15E5DAD2-FC20-4128-9A04-0DCC55501243}" srcOrd="1" destOrd="0" presId="urn:microsoft.com/office/officeart/2005/8/layout/vList5"/>
  </dgm:cxnLst>
  <dgm:bg/>
  <dgm:whole/>
</dgm:dataModel>
</file>

<file path=ppt/diagrams/data2.xml><?xml version="1.0" encoding="utf-8"?>
<dgm:dataModel xmlns:dgm="http://schemas.openxmlformats.org/drawingml/2006/diagram" xmlns:a="http://schemas.openxmlformats.org/drawingml/2006/main">
  <dgm:ptLst>
    <dgm:pt modelId="{90F7BFE4-C701-4DA8-BE1F-00758503D030}" type="doc">
      <dgm:prSet loTypeId="urn:microsoft.com/office/officeart/2005/8/layout/vList5" loCatId="list" qsTypeId="urn:microsoft.com/office/officeart/2005/8/quickstyle/simple1" qsCatId="simple" csTypeId="urn:microsoft.com/office/officeart/2005/8/colors/accent2_1" csCatId="accent2" phldr="1"/>
      <dgm:spPr/>
      <dgm:t>
        <a:bodyPr/>
        <a:lstStyle/>
        <a:p>
          <a:endParaRPr lang="en-US"/>
        </a:p>
      </dgm:t>
    </dgm:pt>
    <dgm:pt modelId="{FB3878BF-869B-4A20-BE40-E1F8A10240DA}">
      <dgm:prSet phldrT="[Text]"/>
      <dgm:spPr>
        <a:solidFill>
          <a:srgbClr val="FFFF00"/>
        </a:solidFill>
      </dgm:spPr>
      <dgm:t>
        <a:bodyPr/>
        <a:lstStyle/>
        <a:p>
          <a:r>
            <a:rPr lang="en-US" dirty="0" smtClean="0"/>
            <a:t>7</a:t>
          </a:r>
          <a:r>
            <a:rPr lang="id-ID" dirty="0" smtClean="0"/>
            <a:t>. Sistematis</a:t>
          </a:r>
          <a:endParaRPr lang="en-US" dirty="0"/>
        </a:p>
      </dgm:t>
    </dgm:pt>
    <dgm:pt modelId="{10CF0BCB-BF46-4AE6-AB21-B89BA80F9F91}" type="parTrans" cxnId="{69D4E439-CBC8-40FE-B4FF-692A4121173A}">
      <dgm:prSet/>
      <dgm:spPr/>
      <dgm:t>
        <a:bodyPr/>
        <a:lstStyle/>
        <a:p>
          <a:endParaRPr lang="en-US"/>
        </a:p>
      </dgm:t>
    </dgm:pt>
    <dgm:pt modelId="{EAA41DE7-4C9C-42DC-A175-80773D09C9CE}" type="sibTrans" cxnId="{69D4E439-CBC8-40FE-B4FF-692A4121173A}">
      <dgm:prSet/>
      <dgm:spPr/>
      <dgm:t>
        <a:bodyPr/>
        <a:lstStyle/>
        <a:p>
          <a:endParaRPr lang="en-US"/>
        </a:p>
      </dgm:t>
    </dgm:pt>
    <dgm:pt modelId="{68A0BD7E-6F09-4F50-976F-7395F5D60B4D}">
      <dgm:prSet phldrT="[Text]" custT="1"/>
      <dgm:spPr>
        <a:solidFill>
          <a:srgbClr val="92D050">
            <a:alpha val="90000"/>
          </a:srgbClr>
        </a:solidFill>
      </dgm:spPr>
      <dgm:t>
        <a:bodyPr/>
        <a:lstStyle/>
        <a:p>
          <a:r>
            <a:rPr lang="id-ID" sz="2000" dirty="0" smtClean="0"/>
            <a:t>penilaian dilakukan secara berencana dan bertahap dengan mengikuti langkah-langkah baku</a:t>
          </a:r>
          <a:endParaRPr lang="en-US" sz="2000" b="1" dirty="0"/>
        </a:p>
      </dgm:t>
    </dgm:pt>
    <dgm:pt modelId="{FF0C7EAB-E509-4A6A-B51E-6643CC57647F}" type="parTrans" cxnId="{802C9DD0-B8F3-4555-AFDA-3F9193005445}">
      <dgm:prSet/>
      <dgm:spPr/>
      <dgm:t>
        <a:bodyPr/>
        <a:lstStyle/>
        <a:p>
          <a:endParaRPr lang="en-US"/>
        </a:p>
      </dgm:t>
    </dgm:pt>
    <dgm:pt modelId="{05741157-B4A0-4DFA-B915-193AB2761E62}" type="sibTrans" cxnId="{802C9DD0-B8F3-4555-AFDA-3F9193005445}">
      <dgm:prSet/>
      <dgm:spPr/>
      <dgm:t>
        <a:bodyPr/>
        <a:lstStyle/>
        <a:p>
          <a:endParaRPr lang="en-US"/>
        </a:p>
      </dgm:t>
    </dgm:pt>
    <dgm:pt modelId="{269E2988-E54D-429E-AB4C-0EDB4DE965C7}">
      <dgm:prSet phldrT="[Text]"/>
      <dgm:spPr>
        <a:solidFill>
          <a:srgbClr val="FFFF00"/>
        </a:solidFill>
      </dgm:spPr>
      <dgm:t>
        <a:bodyPr/>
        <a:lstStyle/>
        <a:p>
          <a:r>
            <a:rPr lang="en-US" dirty="0" smtClean="0"/>
            <a:t>1</a:t>
          </a:r>
          <a:r>
            <a:rPr lang="id-ID" dirty="0" smtClean="0"/>
            <a:t>0. Edukatif</a:t>
          </a:r>
          <a:endParaRPr lang="en-US" dirty="0"/>
        </a:p>
      </dgm:t>
    </dgm:pt>
    <dgm:pt modelId="{86AAA343-0800-4D52-B1A9-BACCF9F9A54A}" type="parTrans" cxnId="{726AB8E6-0C33-409A-A032-9FED8B3349A4}">
      <dgm:prSet/>
      <dgm:spPr/>
      <dgm:t>
        <a:bodyPr/>
        <a:lstStyle/>
        <a:p>
          <a:endParaRPr lang="en-US"/>
        </a:p>
      </dgm:t>
    </dgm:pt>
    <dgm:pt modelId="{3469273E-FD0B-4357-887E-646E9FE61F5A}" type="sibTrans" cxnId="{726AB8E6-0C33-409A-A032-9FED8B3349A4}">
      <dgm:prSet/>
      <dgm:spPr/>
      <dgm:t>
        <a:bodyPr/>
        <a:lstStyle/>
        <a:p>
          <a:endParaRPr lang="en-US"/>
        </a:p>
      </dgm:t>
    </dgm:pt>
    <dgm:pt modelId="{709294D2-6AB8-4E35-AA56-532716D11312}">
      <dgm:prSet/>
      <dgm:spPr>
        <a:solidFill>
          <a:srgbClr val="FFFF00"/>
        </a:solidFill>
      </dgm:spPr>
      <dgm:t>
        <a:bodyPr/>
        <a:lstStyle/>
        <a:p>
          <a:r>
            <a:rPr lang="en-US" dirty="0" smtClean="0"/>
            <a:t>8</a:t>
          </a:r>
          <a:r>
            <a:rPr lang="id-ID" dirty="0" smtClean="0"/>
            <a:t>. Beracuan Kriteria</a:t>
          </a:r>
          <a:endParaRPr lang="en-US" dirty="0"/>
        </a:p>
      </dgm:t>
    </dgm:pt>
    <dgm:pt modelId="{9E95E8CF-9DDC-4786-985B-477B60ED9649}" type="parTrans" cxnId="{1E9F65FF-9B78-4863-9095-36C80573B04E}">
      <dgm:prSet/>
      <dgm:spPr/>
      <dgm:t>
        <a:bodyPr/>
        <a:lstStyle/>
        <a:p>
          <a:endParaRPr lang="id-ID"/>
        </a:p>
      </dgm:t>
    </dgm:pt>
    <dgm:pt modelId="{2F47761E-A322-45EC-825D-25E931EDD79E}" type="sibTrans" cxnId="{1E9F65FF-9B78-4863-9095-36C80573B04E}">
      <dgm:prSet/>
      <dgm:spPr/>
      <dgm:t>
        <a:bodyPr/>
        <a:lstStyle/>
        <a:p>
          <a:endParaRPr lang="id-ID"/>
        </a:p>
      </dgm:t>
    </dgm:pt>
    <dgm:pt modelId="{EC6DBCCA-8E32-4805-ACA1-C7E5DD233FBD}">
      <dgm:prSet/>
      <dgm:spPr>
        <a:solidFill>
          <a:srgbClr val="FFFF00"/>
        </a:solidFill>
      </dgm:spPr>
      <dgm:t>
        <a:bodyPr/>
        <a:lstStyle/>
        <a:p>
          <a:r>
            <a:rPr lang="en-US" dirty="0" smtClean="0"/>
            <a:t>9</a:t>
          </a:r>
          <a:r>
            <a:rPr lang="id-ID" dirty="0" smtClean="0"/>
            <a:t>. Akuntabel</a:t>
          </a:r>
          <a:endParaRPr lang="en-US" dirty="0"/>
        </a:p>
      </dgm:t>
    </dgm:pt>
    <dgm:pt modelId="{517FA4E7-6F32-48F1-9436-4CC60A8344DC}" type="parTrans" cxnId="{12725EA1-AA9C-4F68-9DB5-320691A2E686}">
      <dgm:prSet/>
      <dgm:spPr/>
      <dgm:t>
        <a:bodyPr/>
        <a:lstStyle/>
        <a:p>
          <a:endParaRPr lang="id-ID"/>
        </a:p>
      </dgm:t>
    </dgm:pt>
    <dgm:pt modelId="{4534C680-7B5A-49C3-B27F-40EB22B9E5E5}" type="sibTrans" cxnId="{12725EA1-AA9C-4F68-9DB5-320691A2E686}">
      <dgm:prSet/>
      <dgm:spPr/>
      <dgm:t>
        <a:bodyPr/>
        <a:lstStyle/>
        <a:p>
          <a:endParaRPr lang="id-ID"/>
        </a:p>
      </dgm:t>
    </dgm:pt>
    <dgm:pt modelId="{C5A6DF88-AEE6-48F6-8D9F-67FE588937A4}" type="pres">
      <dgm:prSet presAssocID="{90F7BFE4-C701-4DA8-BE1F-00758503D030}" presName="Name0" presStyleCnt="0">
        <dgm:presLayoutVars>
          <dgm:dir/>
          <dgm:animLvl val="lvl"/>
          <dgm:resizeHandles val="exact"/>
        </dgm:presLayoutVars>
      </dgm:prSet>
      <dgm:spPr/>
      <dgm:t>
        <a:bodyPr/>
        <a:lstStyle/>
        <a:p>
          <a:endParaRPr lang="en-US"/>
        </a:p>
      </dgm:t>
    </dgm:pt>
    <dgm:pt modelId="{37579180-C254-42CA-9219-DEF86C055038}" type="pres">
      <dgm:prSet presAssocID="{FB3878BF-869B-4A20-BE40-E1F8A10240DA}" presName="linNode" presStyleCnt="0"/>
      <dgm:spPr/>
    </dgm:pt>
    <dgm:pt modelId="{076A6355-AECD-42B2-AFB1-D1923FCFCEC4}" type="pres">
      <dgm:prSet presAssocID="{FB3878BF-869B-4A20-BE40-E1F8A10240DA}" presName="parentText" presStyleLbl="node1" presStyleIdx="0" presStyleCnt="4">
        <dgm:presLayoutVars>
          <dgm:chMax val="1"/>
          <dgm:bulletEnabled val="1"/>
        </dgm:presLayoutVars>
      </dgm:prSet>
      <dgm:spPr/>
      <dgm:t>
        <a:bodyPr/>
        <a:lstStyle/>
        <a:p>
          <a:endParaRPr lang="en-US"/>
        </a:p>
      </dgm:t>
    </dgm:pt>
    <dgm:pt modelId="{B0474AF0-D643-4750-8446-AEB1D0EB51AB}" type="pres">
      <dgm:prSet presAssocID="{FB3878BF-869B-4A20-BE40-E1F8A10240DA}" presName="descendantText" presStyleLbl="alignAccFollowNode1" presStyleIdx="0" presStyleCnt="1">
        <dgm:presLayoutVars>
          <dgm:bulletEnabled val="1"/>
        </dgm:presLayoutVars>
      </dgm:prSet>
      <dgm:spPr/>
      <dgm:t>
        <a:bodyPr/>
        <a:lstStyle/>
        <a:p>
          <a:endParaRPr lang="en-US"/>
        </a:p>
      </dgm:t>
    </dgm:pt>
    <dgm:pt modelId="{FF0526C2-5650-478C-A425-6AE7DECAA3C3}" type="pres">
      <dgm:prSet presAssocID="{EAA41DE7-4C9C-42DC-A175-80773D09C9CE}" presName="sp" presStyleCnt="0"/>
      <dgm:spPr/>
    </dgm:pt>
    <dgm:pt modelId="{D9CDA95D-848B-4E57-9BBB-AE228A602245}" type="pres">
      <dgm:prSet presAssocID="{709294D2-6AB8-4E35-AA56-532716D11312}" presName="linNode" presStyleCnt="0"/>
      <dgm:spPr/>
    </dgm:pt>
    <dgm:pt modelId="{3250CC2D-5C75-42D5-BC2E-EB2AF7A985A6}" type="pres">
      <dgm:prSet presAssocID="{709294D2-6AB8-4E35-AA56-532716D11312}" presName="parentText" presStyleLbl="node1" presStyleIdx="1" presStyleCnt="4" custLinFactNeighborY="-78">
        <dgm:presLayoutVars>
          <dgm:chMax val="1"/>
          <dgm:bulletEnabled val="1"/>
        </dgm:presLayoutVars>
      </dgm:prSet>
      <dgm:spPr/>
      <dgm:t>
        <a:bodyPr/>
        <a:lstStyle/>
        <a:p>
          <a:endParaRPr lang="en-US"/>
        </a:p>
      </dgm:t>
    </dgm:pt>
    <dgm:pt modelId="{E5CE7414-2FED-4C39-9361-EE2D267ACF35}" type="pres">
      <dgm:prSet presAssocID="{2F47761E-A322-45EC-825D-25E931EDD79E}" presName="sp" presStyleCnt="0"/>
      <dgm:spPr/>
    </dgm:pt>
    <dgm:pt modelId="{5656A476-8B46-4C13-A04A-8D1A6BA0CB44}" type="pres">
      <dgm:prSet presAssocID="{EC6DBCCA-8E32-4805-ACA1-C7E5DD233FBD}" presName="linNode" presStyleCnt="0"/>
      <dgm:spPr/>
    </dgm:pt>
    <dgm:pt modelId="{FFD1C66B-B75D-4EE2-B846-49B042B0D805}" type="pres">
      <dgm:prSet presAssocID="{EC6DBCCA-8E32-4805-ACA1-C7E5DD233FBD}" presName="parentText" presStyleLbl="node1" presStyleIdx="2" presStyleCnt="4" custLinFactNeighborY="72">
        <dgm:presLayoutVars>
          <dgm:chMax val="1"/>
          <dgm:bulletEnabled val="1"/>
        </dgm:presLayoutVars>
      </dgm:prSet>
      <dgm:spPr/>
      <dgm:t>
        <a:bodyPr/>
        <a:lstStyle/>
        <a:p>
          <a:endParaRPr lang="en-US"/>
        </a:p>
      </dgm:t>
    </dgm:pt>
    <dgm:pt modelId="{7A8CB455-DC93-40DA-8682-99126A017655}" type="pres">
      <dgm:prSet presAssocID="{4534C680-7B5A-49C3-B27F-40EB22B9E5E5}" presName="sp" presStyleCnt="0"/>
      <dgm:spPr/>
    </dgm:pt>
    <dgm:pt modelId="{3444B855-BD38-4937-A3E2-1484DAF745CA}" type="pres">
      <dgm:prSet presAssocID="{269E2988-E54D-429E-AB4C-0EDB4DE965C7}" presName="linNode" presStyleCnt="0"/>
      <dgm:spPr/>
    </dgm:pt>
    <dgm:pt modelId="{7D45881C-1658-4034-A427-3310CF50A873}" type="pres">
      <dgm:prSet presAssocID="{269E2988-E54D-429E-AB4C-0EDB4DE965C7}" presName="parentText" presStyleLbl="node1" presStyleIdx="3" presStyleCnt="4">
        <dgm:presLayoutVars>
          <dgm:chMax val="1"/>
          <dgm:bulletEnabled val="1"/>
        </dgm:presLayoutVars>
      </dgm:prSet>
      <dgm:spPr/>
      <dgm:t>
        <a:bodyPr/>
        <a:lstStyle/>
        <a:p>
          <a:endParaRPr lang="en-US"/>
        </a:p>
      </dgm:t>
    </dgm:pt>
  </dgm:ptLst>
  <dgm:cxnLst>
    <dgm:cxn modelId="{802C9DD0-B8F3-4555-AFDA-3F9193005445}" srcId="{FB3878BF-869B-4A20-BE40-E1F8A10240DA}" destId="{68A0BD7E-6F09-4F50-976F-7395F5D60B4D}" srcOrd="0" destOrd="0" parTransId="{FF0C7EAB-E509-4A6A-B51E-6643CC57647F}" sibTransId="{05741157-B4A0-4DFA-B915-193AB2761E62}"/>
    <dgm:cxn modelId="{12725EA1-AA9C-4F68-9DB5-320691A2E686}" srcId="{90F7BFE4-C701-4DA8-BE1F-00758503D030}" destId="{EC6DBCCA-8E32-4805-ACA1-C7E5DD233FBD}" srcOrd="2" destOrd="0" parTransId="{517FA4E7-6F32-48F1-9436-4CC60A8344DC}" sibTransId="{4534C680-7B5A-49C3-B27F-40EB22B9E5E5}"/>
    <dgm:cxn modelId="{B47BF961-91DD-4C0E-891E-BE920A5E288A}" type="presOf" srcId="{FB3878BF-869B-4A20-BE40-E1F8A10240DA}" destId="{076A6355-AECD-42B2-AFB1-D1923FCFCEC4}" srcOrd="0" destOrd="0" presId="urn:microsoft.com/office/officeart/2005/8/layout/vList5"/>
    <dgm:cxn modelId="{3E36B079-DA1C-4C6D-B3B0-9C2CD1DB455F}" type="presOf" srcId="{90F7BFE4-C701-4DA8-BE1F-00758503D030}" destId="{C5A6DF88-AEE6-48F6-8D9F-67FE588937A4}" srcOrd="0" destOrd="0" presId="urn:microsoft.com/office/officeart/2005/8/layout/vList5"/>
    <dgm:cxn modelId="{726AB8E6-0C33-409A-A032-9FED8B3349A4}" srcId="{90F7BFE4-C701-4DA8-BE1F-00758503D030}" destId="{269E2988-E54D-429E-AB4C-0EDB4DE965C7}" srcOrd="3" destOrd="0" parTransId="{86AAA343-0800-4D52-B1A9-BACCF9F9A54A}" sibTransId="{3469273E-FD0B-4357-887E-646E9FE61F5A}"/>
    <dgm:cxn modelId="{63283AE4-FD75-437B-87CC-EC4B804A75A7}" type="presOf" srcId="{EC6DBCCA-8E32-4805-ACA1-C7E5DD233FBD}" destId="{FFD1C66B-B75D-4EE2-B846-49B042B0D805}" srcOrd="0" destOrd="0" presId="urn:microsoft.com/office/officeart/2005/8/layout/vList5"/>
    <dgm:cxn modelId="{69D4E439-CBC8-40FE-B4FF-692A4121173A}" srcId="{90F7BFE4-C701-4DA8-BE1F-00758503D030}" destId="{FB3878BF-869B-4A20-BE40-E1F8A10240DA}" srcOrd="0" destOrd="0" parTransId="{10CF0BCB-BF46-4AE6-AB21-B89BA80F9F91}" sibTransId="{EAA41DE7-4C9C-42DC-A175-80773D09C9CE}"/>
    <dgm:cxn modelId="{C4CA6C4B-7ED5-43CA-A2A9-671DE682898F}" type="presOf" srcId="{269E2988-E54D-429E-AB4C-0EDB4DE965C7}" destId="{7D45881C-1658-4034-A427-3310CF50A873}" srcOrd="0" destOrd="0" presId="urn:microsoft.com/office/officeart/2005/8/layout/vList5"/>
    <dgm:cxn modelId="{07C51A6F-DA5F-4371-AD58-BE6B97FCACA1}" type="presOf" srcId="{68A0BD7E-6F09-4F50-976F-7395F5D60B4D}" destId="{B0474AF0-D643-4750-8446-AEB1D0EB51AB}" srcOrd="0" destOrd="0" presId="urn:microsoft.com/office/officeart/2005/8/layout/vList5"/>
    <dgm:cxn modelId="{8508205E-D1C0-4F5C-A066-E819C4E1EAAA}" type="presOf" srcId="{709294D2-6AB8-4E35-AA56-532716D11312}" destId="{3250CC2D-5C75-42D5-BC2E-EB2AF7A985A6}" srcOrd="0" destOrd="0" presId="urn:microsoft.com/office/officeart/2005/8/layout/vList5"/>
    <dgm:cxn modelId="{1E9F65FF-9B78-4863-9095-36C80573B04E}" srcId="{90F7BFE4-C701-4DA8-BE1F-00758503D030}" destId="{709294D2-6AB8-4E35-AA56-532716D11312}" srcOrd="1" destOrd="0" parTransId="{9E95E8CF-9DDC-4786-985B-477B60ED9649}" sibTransId="{2F47761E-A322-45EC-825D-25E931EDD79E}"/>
    <dgm:cxn modelId="{18EC09CE-6740-4DB3-AE2E-06B55E4B3A8E}" type="presParOf" srcId="{C5A6DF88-AEE6-48F6-8D9F-67FE588937A4}" destId="{37579180-C254-42CA-9219-DEF86C055038}" srcOrd="0" destOrd="0" presId="urn:microsoft.com/office/officeart/2005/8/layout/vList5"/>
    <dgm:cxn modelId="{BAE66962-E011-4F70-8099-9313BDB24DF0}" type="presParOf" srcId="{37579180-C254-42CA-9219-DEF86C055038}" destId="{076A6355-AECD-42B2-AFB1-D1923FCFCEC4}" srcOrd="0" destOrd="0" presId="urn:microsoft.com/office/officeart/2005/8/layout/vList5"/>
    <dgm:cxn modelId="{269020CF-0789-4215-B51B-06351AF2263E}" type="presParOf" srcId="{37579180-C254-42CA-9219-DEF86C055038}" destId="{B0474AF0-D643-4750-8446-AEB1D0EB51AB}" srcOrd="1" destOrd="0" presId="urn:microsoft.com/office/officeart/2005/8/layout/vList5"/>
    <dgm:cxn modelId="{818A6A8C-7181-4964-BA82-C54826CCD2A2}" type="presParOf" srcId="{C5A6DF88-AEE6-48F6-8D9F-67FE588937A4}" destId="{FF0526C2-5650-478C-A425-6AE7DECAA3C3}" srcOrd="1" destOrd="0" presId="urn:microsoft.com/office/officeart/2005/8/layout/vList5"/>
    <dgm:cxn modelId="{8AEB654A-2069-4BAA-AFAE-ACDD35907C63}" type="presParOf" srcId="{C5A6DF88-AEE6-48F6-8D9F-67FE588937A4}" destId="{D9CDA95D-848B-4E57-9BBB-AE228A602245}" srcOrd="2" destOrd="0" presId="urn:microsoft.com/office/officeart/2005/8/layout/vList5"/>
    <dgm:cxn modelId="{6FC8E0CF-9264-4B80-8008-3113AB534C2D}" type="presParOf" srcId="{D9CDA95D-848B-4E57-9BBB-AE228A602245}" destId="{3250CC2D-5C75-42D5-BC2E-EB2AF7A985A6}" srcOrd="0" destOrd="0" presId="urn:microsoft.com/office/officeart/2005/8/layout/vList5"/>
    <dgm:cxn modelId="{16FCC09F-2394-4480-930A-4D536E6E1AC1}" type="presParOf" srcId="{C5A6DF88-AEE6-48F6-8D9F-67FE588937A4}" destId="{E5CE7414-2FED-4C39-9361-EE2D267ACF35}" srcOrd="3" destOrd="0" presId="urn:microsoft.com/office/officeart/2005/8/layout/vList5"/>
    <dgm:cxn modelId="{CBAE5AD0-A055-47C7-89F7-C01A7B4EEFB0}" type="presParOf" srcId="{C5A6DF88-AEE6-48F6-8D9F-67FE588937A4}" destId="{5656A476-8B46-4C13-A04A-8D1A6BA0CB44}" srcOrd="4" destOrd="0" presId="urn:microsoft.com/office/officeart/2005/8/layout/vList5"/>
    <dgm:cxn modelId="{33E8A64B-5006-4265-82B9-8929215705E3}" type="presParOf" srcId="{5656A476-8B46-4C13-A04A-8D1A6BA0CB44}" destId="{FFD1C66B-B75D-4EE2-B846-49B042B0D805}" srcOrd="0" destOrd="0" presId="urn:microsoft.com/office/officeart/2005/8/layout/vList5"/>
    <dgm:cxn modelId="{4C1B6594-B649-4E84-9A97-82F69123BFB5}" type="presParOf" srcId="{C5A6DF88-AEE6-48F6-8D9F-67FE588937A4}" destId="{7A8CB455-DC93-40DA-8682-99126A017655}" srcOrd="5" destOrd="0" presId="urn:microsoft.com/office/officeart/2005/8/layout/vList5"/>
    <dgm:cxn modelId="{8AF03468-E003-4563-ACB2-D786A31381EF}" type="presParOf" srcId="{C5A6DF88-AEE6-48F6-8D9F-67FE588937A4}" destId="{3444B855-BD38-4937-A3E2-1484DAF745CA}" srcOrd="6" destOrd="0" presId="urn:microsoft.com/office/officeart/2005/8/layout/vList5"/>
    <dgm:cxn modelId="{B4AB3249-865D-42EE-9914-6325A5EE94B8}" type="presParOf" srcId="{3444B855-BD38-4937-A3E2-1484DAF745CA}" destId="{7D45881C-1658-4034-A427-3310CF50A873}" srcOrd="0" destOrd="0" presId="urn:microsoft.com/office/officeart/2005/8/layout/vList5"/>
  </dgm:cxnLst>
  <dgm:bg/>
  <dgm:whole/>
</dgm:dataModel>
</file>

<file path=ppt/diagrams/data3.xml><?xml version="1.0" encoding="utf-8"?>
<dgm:dataModel xmlns:dgm="http://schemas.openxmlformats.org/drawingml/2006/diagram" xmlns:a="http://schemas.openxmlformats.org/drawingml/2006/main">
  <dgm:ptLst>
    <dgm:pt modelId="{2DD4065D-5EA6-404A-B0CF-5A020D11C42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d-ID"/>
        </a:p>
      </dgm:t>
    </dgm:pt>
    <dgm:pt modelId="{F72A9EB7-FC02-4F86-9F58-4D54D73209AE}">
      <dgm:prSet phldrT="[Text]"/>
      <dgm:spPr>
        <a:solidFill>
          <a:srgbClr val="00B050"/>
        </a:solidFill>
      </dgm:spPr>
      <dgm:t>
        <a:bodyPr/>
        <a:lstStyle/>
        <a:p>
          <a:r>
            <a:rPr lang="id-ID" dirty="0" smtClean="0"/>
            <a:t>a. Belajar Tuntas</a:t>
          </a:r>
          <a:endParaRPr lang="id-ID" dirty="0"/>
        </a:p>
      </dgm:t>
    </dgm:pt>
    <dgm:pt modelId="{37272DAB-AF11-48B6-9010-B7F605BCEB24}" type="parTrans" cxnId="{E174A334-2F7B-411D-A2A1-8FC0908BA5BC}">
      <dgm:prSet/>
      <dgm:spPr/>
      <dgm:t>
        <a:bodyPr/>
        <a:lstStyle/>
        <a:p>
          <a:endParaRPr lang="id-ID"/>
        </a:p>
      </dgm:t>
    </dgm:pt>
    <dgm:pt modelId="{4F989CE0-E784-4E98-8FB8-1AA04FF41973}" type="sibTrans" cxnId="{E174A334-2F7B-411D-A2A1-8FC0908BA5BC}">
      <dgm:prSet/>
      <dgm:spPr/>
      <dgm:t>
        <a:bodyPr/>
        <a:lstStyle/>
        <a:p>
          <a:endParaRPr lang="id-ID"/>
        </a:p>
      </dgm:t>
    </dgm:pt>
    <dgm:pt modelId="{4DDB3FA8-6D27-42C9-B8CE-F1D8DC1CB351}">
      <dgm:prSet phldrT="[Text]" custT="1"/>
      <dgm:spPr>
        <a:solidFill>
          <a:srgbClr val="92D050">
            <a:alpha val="90000"/>
          </a:srgbClr>
        </a:solidFill>
      </dgm:spPr>
      <dgm:t>
        <a:bodyPr/>
        <a:lstStyle/>
        <a:p>
          <a:r>
            <a:rPr lang="id-ID" sz="2000" dirty="0" smtClean="0"/>
            <a:t>Untuk kompetensi pd kategori pengetahuan dan keterampilan (KI-3 dan KI-4), peserta didik tidak diperkenankan mengerjakan pekerjaan berikut-nya, sebelum mampu menyelesaikan pekerjaan dengan prosedur yang benar dan hasil yang baik</a:t>
          </a:r>
          <a:r>
            <a:rPr lang="id-ID" sz="1900" dirty="0" smtClean="0"/>
            <a:t>.</a:t>
          </a:r>
          <a:endParaRPr lang="id-ID" sz="1900" dirty="0"/>
        </a:p>
      </dgm:t>
    </dgm:pt>
    <dgm:pt modelId="{B5C52334-8275-47DB-A25A-B1744881FB52}" type="parTrans" cxnId="{3198B0A6-2DB8-4119-8909-F4C86F1F2605}">
      <dgm:prSet/>
      <dgm:spPr/>
      <dgm:t>
        <a:bodyPr/>
        <a:lstStyle/>
        <a:p>
          <a:endParaRPr lang="id-ID"/>
        </a:p>
      </dgm:t>
    </dgm:pt>
    <dgm:pt modelId="{AFE19D88-B79A-4076-BEF9-76C0311AA511}" type="sibTrans" cxnId="{3198B0A6-2DB8-4119-8909-F4C86F1F2605}">
      <dgm:prSet/>
      <dgm:spPr/>
      <dgm:t>
        <a:bodyPr/>
        <a:lstStyle/>
        <a:p>
          <a:endParaRPr lang="id-ID"/>
        </a:p>
      </dgm:t>
    </dgm:pt>
    <dgm:pt modelId="{61651361-29A5-48E3-B2C2-D296EC309FD5}">
      <dgm:prSet phldrT="[Text]"/>
      <dgm:spPr>
        <a:solidFill>
          <a:srgbClr val="00B050"/>
        </a:solidFill>
      </dgm:spPr>
      <dgm:t>
        <a:bodyPr/>
        <a:lstStyle/>
        <a:p>
          <a:r>
            <a:rPr lang="id-ID" dirty="0" smtClean="0"/>
            <a:t>b. Otentik</a:t>
          </a:r>
          <a:endParaRPr lang="id-ID" dirty="0"/>
        </a:p>
      </dgm:t>
    </dgm:pt>
    <dgm:pt modelId="{DFEDF834-0878-4DB5-B94E-34D82A8F97DF}" type="parTrans" cxnId="{1CCC81FC-1A85-4566-90EA-2B35647D171A}">
      <dgm:prSet/>
      <dgm:spPr/>
      <dgm:t>
        <a:bodyPr/>
        <a:lstStyle/>
        <a:p>
          <a:endParaRPr lang="id-ID"/>
        </a:p>
      </dgm:t>
    </dgm:pt>
    <dgm:pt modelId="{AEB01CC4-7C89-443A-872D-CB65567AC1D7}" type="sibTrans" cxnId="{1CCC81FC-1A85-4566-90EA-2B35647D171A}">
      <dgm:prSet/>
      <dgm:spPr/>
      <dgm:t>
        <a:bodyPr/>
        <a:lstStyle/>
        <a:p>
          <a:endParaRPr lang="id-ID"/>
        </a:p>
      </dgm:t>
    </dgm:pt>
    <dgm:pt modelId="{EEF953BC-393B-4472-AEFC-A455D8B86F1A}">
      <dgm:prSet phldrT="[Text]" custT="1"/>
      <dgm:spPr>
        <a:solidFill>
          <a:srgbClr val="92D050">
            <a:alpha val="90000"/>
          </a:srgbClr>
        </a:solidFill>
      </dgm:spPr>
      <dgm:t>
        <a:bodyPr/>
        <a:lstStyle/>
        <a:p>
          <a:r>
            <a:rPr lang="id-ID" sz="2000" dirty="0" smtClean="0"/>
            <a:t>Penilaian otentik harus mencerminkan masalah dunia nyata, bukan dunia sekolah. Menggunakan berbagai cara dan kriteria holistik (kompetensi utuh mereflek-sikan pengetahuan, keterampilan, dan sikap).</a:t>
          </a:r>
          <a:endParaRPr lang="id-ID" sz="2000" dirty="0"/>
        </a:p>
      </dgm:t>
    </dgm:pt>
    <dgm:pt modelId="{AF7C0AE8-086D-4599-A276-865ED6F9E506}" type="parTrans" cxnId="{9EC6526C-B3FC-4BFE-862B-7FE474474061}">
      <dgm:prSet/>
      <dgm:spPr/>
      <dgm:t>
        <a:bodyPr/>
        <a:lstStyle/>
        <a:p>
          <a:endParaRPr lang="id-ID"/>
        </a:p>
      </dgm:t>
    </dgm:pt>
    <dgm:pt modelId="{4B5EA76F-D77F-4C55-B684-0E59377CECBB}" type="sibTrans" cxnId="{9EC6526C-B3FC-4BFE-862B-7FE474474061}">
      <dgm:prSet/>
      <dgm:spPr/>
      <dgm:t>
        <a:bodyPr/>
        <a:lstStyle/>
        <a:p>
          <a:endParaRPr lang="id-ID"/>
        </a:p>
      </dgm:t>
    </dgm:pt>
    <dgm:pt modelId="{0BA48800-F076-43CE-8BFE-FA0796025FB4}">
      <dgm:prSet phldrT="[Text]"/>
      <dgm:spPr>
        <a:solidFill>
          <a:srgbClr val="00B050"/>
        </a:solidFill>
      </dgm:spPr>
      <dgm:t>
        <a:bodyPr/>
        <a:lstStyle/>
        <a:p>
          <a:r>
            <a:rPr lang="id-ID" dirty="0" smtClean="0"/>
            <a:t>c. Berkesinambungan</a:t>
          </a:r>
          <a:endParaRPr lang="id-ID" dirty="0"/>
        </a:p>
      </dgm:t>
    </dgm:pt>
    <dgm:pt modelId="{A7A1D1D8-E308-4D41-B5F5-71A6693A547F}" type="parTrans" cxnId="{FFD71DB1-D70D-44D8-98FF-6DE3F4D0FDA1}">
      <dgm:prSet/>
      <dgm:spPr/>
      <dgm:t>
        <a:bodyPr/>
        <a:lstStyle/>
        <a:p>
          <a:endParaRPr lang="id-ID"/>
        </a:p>
      </dgm:t>
    </dgm:pt>
    <dgm:pt modelId="{810404F0-B04F-4201-9C38-FC4635CE1917}" type="sibTrans" cxnId="{FFD71DB1-D70D-44D8-98FF-6DE3F4D0FDA1}">
      <dgm:prSet/>
      <dgm:spPr/>
      <dgm:t>
        <a:bodyPr/>
        <a:lstStyle/>
        <a:p>
          <a:endParaRPr lang="id-ID"/>
        </a:p>
      </dgm:t>
    </dgm:pt>
    <dgm:pt modelId="{607D7912-2AA9-4C84-9F35-FBFD505FF775}">
      <dgm:prSet phldrT="[Text]" custT="1"/>
      <dgm:spPr>
        <a:solidFill>
          <a:srgbClr val="92D050">
            <a:alpha val="90000"/>
          </a:srgbClr>
        </a:solidFill>
      </dgm:spPr>
      <dgm:t>
        <a:bodyPr/>
        <a:lstStyle/>
        <a:p>
          <a:r>
            <a:rPr lang="id-ID" sz="2000" dirty="0" smtClean="0"/>
            <a:t>untuk mendapatkan gambar-an yang utuh mengenai perkembangan hasil belajar peserta didik, memantau proses, kemaju-an, dan perbaikan hasil terus menerus dalam bentuk penilaian proses, dan berbagai jenis ulangan secara berkelanjutan.</a:t>
          </a:r>
          <a:endParaRPr lang="id-ID" sz="2000" dirty="0"/>
        </a:p>
      </dgm:t>
    </dgm:pt>
    <dgm:pt modelId="{4BC65C73-4CFD-4A3C-B58B-FEDE722B0C03}" type="parTrans" cxnId="{E76D474F-B85A-4015-ADDE-E26C55E31381}">
      <dgm:prSet/>
      <dgm:spPr/>
      <dgm:t>
        <a:bodyPr/>
        <a:lstStyle/>
        <a:p>
          <a:endParaRPr lang="id-ID"/>
        </a:p>
      </dgm:t>
    </dgm:pt>
    <dgm:pt modelId="{83186CBC-B427-4239-A2D2-9AAF94E1274D}" type="sibTrans" cxnId="{E76D474F-B85A-4015-ADDE-E26C55E31381}">
      <dgm:prSet/>
      <dgm:spPr/>
      <dgm:t>
        <a:bodyPr/>
        <a:lstStyle/>
        <a:p>
          <a:endParaRPr lang="id-ID"/>
        </a:p>
      </dgm:t>
    </dgm:pt>
    <dgm:pt modelId="{7245F9DA-CE22-46F9-ADE8-B71415D9AFFD}" type="pres">
      <dgm:prSet presAssocID="{2DD4065D-5EA6-404A-B0CF-5A020D11C424}" presName="Name0" presStyleCnt="0">
        <dgm:presLayoutVars>
          <dgm:dir/>
          <dgm:animLvl val="lvl"/>
          <dgm:resizeHandles val="exact"/>
        </dgm:presLayoutVars>
      </dgm:prSet>
      <dgm:spPr/>
      <dgm:t>
        <a:bodyPr/>
        <a:lstStyle/>
        <a:p>
          <a:endParaRPr lang="en-US"/>
        </a:p>
      </dgm:t>
    </dgm:pt>
    <dgm:pt modelId="{1EBD2A5A-1F6F-4169-9C4B-A3277359A9D8}" type="pres">
      <dgm:prSet presAssocID="{F72A9EB7-FC02-4F86-9F58-4D54D73209AE}" presName="linNode" presStyleCnt="0"/>
      <dgm:spPr/>
    </dgm:pt>
    <dgm:pt modelId="{E2DBC8C8-CBC8-46A0-854B-C8C2CEFC8D02}" type="pres">
      <dgm:prSet presAssocID="{F72A9EB7-FC02-4F86-9F58-4D54D73209AE}" presName="parentText" presStyleLbl="node1" presStyleIdx="0" presStyleCnt="3">
        <dgm:presLayoutVars>
          <dgm:chMax val="1"/>
          <dgm:bulletEnabled val="1"/>
        </dgm:presLayoutVars>
      </dgm:prSet>
      <dgm:spPr/>
      <dgm:t>
        <a:bodyPr/>
        <a:lstStyle/>
        <a:p>
          <a:endParaRPr lang="id-ID"/>
        </a:p>
      </dgm:t>
    </dgm:pt>
    <dgm:pt modelId="{BF3F1EEB-5253-4A1D-B093-2BFD4BB6D92D}" type="pres">
      <dgm:prSet presAssocID="{F72A9EB7-FC02-4F86-9F58-4D54D73209AE}" presName="descendantText" presStyleLbl="alignAccFollowNode1" presStyleIdx="0" presStyleCnt="3">
        <dgm:presLayoutVars>
          <dgm:bulletEnabled val="1"/>
        </dgm:presLayoutVars>
      </dgm:prSet>
      <dgm:spPr/>
      <dgm:t>
        <a:bodyPr/>
        <a:lstStyle/>
        <a:p>
          <a:endParaRPr lang="id-ID"/>
        </a:p>
      </dgm:t>
    </dgm:pt>
    <dgm:pt modelId="{9B656D0B-6E11-4BA6-AAF5-53A19079C8CA}" type="pres">
      <dgm:prSet presAssocID="{4F989CE0-E784-4E98-8FB8-1AA04FF41973}" presName="sp" presStyleCnt="0"/>
      <dgm:spPr/>
    </dgm:pt>
    <dgm:pt modelId="{C8E5F305-348D-473E-BAC1-41C476007FFA}" type="pres">
      <dgm:prSet presAssocID="{61651361-29A5-48E3-B2C2-D296EC309FD5}" presName="linNode" presStyleCnt="0"/>
      <dgm:spPr/>
    </dgm:pt>
    <dgm:pt modelId="{455AC68A-8F04-47B3-B8F5-8FCD198DB667}" type="pres">
      <dgm:prSet presAssocID="{61651361-29A5-48E3-B2C2-D296EC309FD5}" presName="parentText" presStyleLbl="node1" presStyleIdx="1" presStyleCnt="3">
        <dgm:presLayoutVars>
          <dgm:chMax val="1"/>
          <dgm:bulletEnabled val="1"/>
        </dgm:presLayoutVars>
      </dgm:prSet>
      <dgm:spPr/>
      <dgm:t>
        <a:bodyPr/>
        <a:lstStyle/>
        <a:p>
          <a:endParaRPr lang="id-ID"/>
        </a:p>
      </dgm:t>
    </dgm:pt>
    <dgm:pt modelId="{AB226630-2F0E-428D-B227-0F2E9380C8CC}" type="pres">
      <dgm:prSet presAssocID="{61651361-29A5-48E3-B2C2-D296EC309FD5}" presName="descendantText" presStyleLbl="alignAccFollowNode1" presStyleIdx="1" presStyleCnt="3">
        <dgm:presLayoutVars>
          <dgm:bulletEnabled val="1"/>
        </dgm:presLayoutVars>
      </dgm:prSet>
      <dgm:spPr/>
      <dgm:t>
        <a:bodyPr/>
        <a:lstStyle/>
        <a:p>
          <a:endParaRPr lang="id-ID"/>
        </a:p>
      </dgm:t>
    </dgm:pt>
    <dgm:pt modelId="{9B78C523-DC73-42E5-85B7-AC7E5BFEE04A}" type="pres">
      <dgm:prSet presAssocID="{AEB01CC4-7C89-443A-872D-CB65567AC1D7}" presName="sp" presStyleCnt="0"/>
      <dgm:spPr/>
    </dgm:pt>
    <dgm:pt modelId="{E7753088-7431-4EA0-9A82-F8AF6D09DD64}" type="pres">
      <dgm:prSet presAssocID="{0BA48800-F076-43CE-8BFE-FA0796025FB4}" presName="linNode" presStyleCnt="0"/>
      <dgm:spPr/>
    </dgm:pt>
    <dgm:pt modelId="{6A9CBB58-F4C1-4B4F-8CFE-A45B5B45DFF7}" type="pres">
      <dgm:prSet presAssocID="{0BA48800-F076-43CE-8BFE-FA0796025FB4}" presName="parentText" presStyleLbl="node1" presStyleIdx="2" presStyleCnt="3">
        <dgm:presLayoutVars>
          <dgm:chMax val="1"/>
          <dgm:bulletEnabled val="1"/>
        </dgm:presLayoutVars>
      </dgm:prSet>
      <dgm:spPr/>
      <dgm:t>
        <a:bodyPr/>
        <a:lstStyle/>
        <a:p>
          <a:endParaRPr lang="id-ID"/>
        </a:p>
      </dgm:t>
    </dgm:pt>
    <dgm:pt modelId="{F2D9D66D-CDB4-4960-A90C-7AB533FB5896}" type="pres">
      <dgm:prSet presAssocID="{0BA48800-F076-43CE-8BFE-FA0796025FB4}" presName="descendantText" presStyleLbl="alignAccFollowNode1" presStyleIdx="2" presStyleCnt="3">
        <dgm:presLayoutVars>
          <dgm:bulletEnabled val="1"/>
        </dgm:presLayoutVars>
      </dgm:prSet>
      <dgm:spPr/>
      <dgm:t>
        <a:bodyPr/>
        <a:lstStyle/>
        <a:p>
          <a:endParaRPr lang="id-ID"/>
        </a:p>
      </dgm:t>
    </dgm:pt>
  </dgm:ptLst>
  <dgm:cxnLst>
    <dgm:cxn modelId="{64AAF182-DCE5-476D-8141-4CE7AA674850}" type="presOf" srcId="{F72A9EB7-FC02-4F86-9F58-4D54D73209AE}" destId="{E2DBC8C8-CBC8-46A0-854B-C8C2CEFC8D02}" srcOrd="0" destOrd="0" presId="urn:microsoft.com/office/officeart/2005/8/layout/vList5"/>
    <dgm:cxn modelId="{E174A334-2F7B-411D-A2A1-8FC0908BA5BC}" srcId="{2DD4065D-5EA6-404A-B0CF-5A020D11C424}" destId="{F72A9EB7-FC02-4F86-9F58-4D54D73209AE}" srcOrd="0" destOrd="0" parTransId="{37272DAB-AF11-48B6-9010-B7F605BCEB24}" sibTransId="{4F989CE0-E784-4E98-8FB8-1AA04FF41973}"/>
    <dgm:cxn modelId="{F17CC1F1-8F13-498A-9CF3-6C49C3226948}" type="presOf" srcId="{EEF953BC-393B-4472-AEFC-A455D8B86F1A}" destId="{AB226630-2F0E-428D-B227-0F2E9380C8CC}" srcOrd="0" destOrd="0" presId="urn:microsoft.com/office/officeart/2005/8/layout/vList5"/>
    <dgm:cxn modelId="{3198B0A6-2DB8-4119-8909-F4C86F1F2605}" srcId="{F72A9EB7-FC02-4F86-9F58-4D54D73209AE}" destId="{4DDB3FA8-6D27-42C9-B8CE-F1D8DC1CB351}" srcOrd="0" destOrd="0" parTransId="{B5C52334-8275-47DB-A25A-B1744881FB52}" sibTransId="{AFE19D88-B79A-4076-BEF9-76C0311AA511}"/>
    <dgm:cxn modelId="{67F66CE6-CCCE-4EE5-B56B-B19F5D971DBF}" type="presOf" srcId="{607D7912-2AA9-4C84-9F35-FBFD505FF775}" destId="{F2D9D66D-CDB4-4960-A90C-7AB533FB5896}" srcOrd="0" destOrd="0" presId="urn:microsoft.com/office/officeart/2005/8/layout/vList5"/>
    <dgm:cxn modelId="{7EB7E27A-C924-4C4C-BA38-209A291ED5CD}" type="presOf" srcId="{4DDB3FA8-6D27-42C9-B8CE-F1D8DC1CB351}" destId="{BF3F1EEB-5253-4A1D-B093-2BFD4BB6D92D}" srcOrd="0" destOrd="0" presId="urn:microsoft.com/office/officeart/2005/8/layout/vList5"/>
    <dgm:cxn modelId="{9EC6526C-B3FC-4BFE-862B-7FE474474061}" srcId="{61651361-29A5-48E3-B2C2-D296EC309FD5}" destId="{EEF953BC-393B-4472-AEFC-A455D8B86F1A}" srcOrd="0" destOrd="0" parTransId="{AF7C0AE8-086D-4599-A276-865ED6F9E506}" sibTransId="{4B5EA76F-D77F-4C55-B684-0E59377CECBB}"/>
    <dgm:cxn modelId="{5AB6AEFA-A35B-44E9-BA5B-495BE959B598}" type="presOf" srcId="{61651361-29A5-48E3-B2C2-D296EC309FD5}" destId="{455AC68A-8F04-47B3-B8F5-8FCD198DB667}" srcOrd="0" destOrd="0" presId="urn:microsoft.com/office/officeart/2005/8/layout/vList5"/>
    <dgm:cxn modelId="{1CCC81FC-1A85-4566-90EA-2B35647D171A}" srcId="{2DD4065D-5EA6-404A-B0CF-5A020D11C424}" destId="{61651361-29A5-48E3-B2C2-D296EC309FD5}" srcOrd="1" destOrd="0" parTransId="{DFEDF834-0878-4DB5-B94E-34D82A8F97DF}" sibTransId="{AEB01CC4-7C89-443A-872D-CB65567AC1D7}"/>
    <dgm:cxn modelId="{E76D474F-B85A-4015-ADDE-E26C55E31381}" srcId="{0BA48800-F076-43CE-8BFE-FA0796025FB4}" destId="{607D7912-2AA9-4C84-9F35-FBFD505FF775}" srcOrd="0" destOrd="0" parTransId="{4BC65C73-4CFD-4A3C-B58B-FEDE722B0C03}" sibTransId="{83186CBC-B427-4239-A2D2-9AAF94E1274D}"/>
    <dgm:cxn modelId="{B5E7EB8A-019C-4C26-A14C-D9305E80BA50}" type="presOf" srcId="{0BA48800-F076-43CE-8BFE-FA0796025FB4}" destId="{6A9CBB58-F4C1-4B4F-8CFE-A45B5B45DFF7}" srcOrd="0" destOrd="0" presId="urn:microsoft.com/office/officeart/2005/8/layout/vList5"/>
    <dgm:cxn modelId="{FFD71DB1-D70D-44D8-98FF-6DE3F4D0FDA1}" srcId="{2DD4065D-5EA6-404A-B0CF-5A020D11C424}" destId="{0BA48800-F076-43CE-8BFE-FA0796025FB4}" srcOrd="2" destOrd="0" parTransId="{A7A1D1D8-E308-4D41-B5F5-71A6693A547F}" sibTransId="{810404F0-B04F-4201-9C38-FC4635CE1917}"/>
    <dgm:cxn modelId="{ED8A0E9F-3D0B-430D-AA6D-B1D75C66D9D3}" type="presOf" srcId="{2DD4065D-5EA6-404A-B0CF-5A020D11C424}" destId="{7245F9DA-CE22-46F9-ADE8-B71415D9AFFD}" srcOrd="0" destOrd="0" presId="urn:microsoft.com/office/officeart/2005/8/layout/vList5"/>
    <dgm:cxn modelId="{2DDF5C78-1454-4D48-AC9C-17237454C31D}" type="presParOf" srcId="{7245F9DA-CE22-46F9-ADE8-B71415D9AFFD}" destId="{1EBD2A5A-1F6F-4169-9C4B-A3277359A9D8}" srcOrd="0" destOrd="0" presId="urn:microsoft.com/office/officeart/2005/8/layout/vList5"/>
    <dgm:cxn modelId="{21C81585-19B6-4E44-BEA8-7B8428E3A9AC}" type="presParOf" srcId="{1EBD2A5A-1F6F-4169-9C4B-A3277359A9D8}" destId="{E2DBC8C8-CBC8-46A0-854B-C8C2CEFC8D02}" srcOrd="0" destOrd="0" presId="urn:microsoft.com/office/officeart/2005/8/layout/vList5"/>
    <dgm:cxn modelId="{624700C7-647A-4A7C-ABB2-B65779E142C8}" type="presParOf" srcId="{1EBD2A5A-1F6F-4169-9C4B-A3277359A9D8}" destId="{BF3F1EEB-5253-4A1D-B093-2BFD4BB6D92D}" srcOrd="1" destOrd="0" presId="urn:microsoft.com/office/officeart/2005/8/layout/vList5"/>
    <dgm:cxn modelId="{B0982BEC-DBDF-4ACD-BE6B-7EFA2606E961}" type="presParOf" srcId="{7245F9DA-CE22-46F9-ADE8-B71415D9AFFD}" destId="{9B656D0B-6E11-4BA6-AAF5-53A19079C8CA}" srcOrd="1" destOrd="0" presId="urn:microsoft.com/office/officeart/2005/8/layout/vList5"/>
    <dgm:cxn modelId="{8504CB65-88B0-4E54-92C4-3EBA424F9BBE}" type="presParOf" srcId="{7245F9DA-CE22-46F9-ADE8-B71415D9AFFD}" destId="{C8E5F305-348D-473E-BAC1-41C476007FFA}" srcOrd="2" destOrd="0" presId="urn:microsoft.com/office/officeart/2005/8/layout/vList5"/>
    <dgm:cxn modelId="{C187E65C-D278-4FF1-864F-E207A3D8611E}" type="presParOf" srcId="{C8E5F305-348D-473E-BAC1-41C476007FFA}" destId="{455AC68A-8F04-47B3-B8F5-8FCD198DB667}" srcOrd="0" destOrd="0" presId="urn:microsoft.com/office/officeart/2005/8/layout/vList5"/>
    <dgm:cxn modelId="{F663ADD1-4CBB-4B69-9A17-E4AC382C553C}" type="presParOf" srcId="{C8E5F305-348D-473E-BAC1-41C476007FFA}" destId="{AB226630-2F0E-428D-B227-0F2E9380C8CC}" srcOrd="1" destOrd="0" presId="urn:microsoft.com/office/officeart/2005/8/layout/vList5"/>
    <dgm:cxn modelId="{DA0AFCD6-C666-4FE2-9003-F0087BC5F238}" type="presParOf" srcId="{7245F9DA-CE22-46F9-ADE8-B71415D9AFFD}" destId="{9B78C523-DC73-42E5-85B7-AC7E5BFEE04A}" srcOrd="3" destOrd="0" presId="urn:microsoft.com/office/officeart/2005/8/layout/vList5"/>
    <dgm:cxn modelId="{3659F8AE-ED66-49AB-B8E5-D8CEC9868882}" type="presParOf" srcId="{7245F9DA-CE22-46F9-ADE8-B71415D9AFFD}" destId="{E7753088-7431-4EA0-9A82-F8AF6D09DD64}" srcOrd="4" destOrd="0" presId="urn:microsoft.com/office/officeart/2005/8/layout/vList5"/>
    <dgm:cxn modelId="{E923D2F0-F419-4056-9618-83E619DB8DAE}" type="presParOf" srcId="{E7753088-7431-4EA0-9A82-F8AF6D09DD64}" destId="{6A9CBB58-F4C1-4B4F-8CFE-A45B5B45DFF7}" srcOrd="0" destOrd="0" presId="urn:microsoft.com/office/officeart/2005/8/layout/vList5"/>
    <dgm:cxn modelId="{39A5F081-19DB-44F2-B2F0-8A5C132E5A00}" type="presParOf" srcId="{E7753088-7431-4EA0-9A82-F8AF6D09DD64}" destId="{F2D9D66D-CDB4-4960-A90C-7AB533FB5896}" srcOrd="1" destOrd="0" presId="urn:microsoft.com/office/officeart/2005/8/layout/vList5"/>
  </dgm:cxnLst>
  <dgm:bg/>
  <dgm:whole/>
</dgm:dataModel>
</file>

<file path=ppt/diagrams/data4.xml><?xml version="1.0" encoding="utf-8"?>
<dgm:dataModel xmlns:dgm="http://schemas.openxmlformats.org/drawingml/2006/diagram" xmlns:a="http://schemas.openxmlformats.org/drawingml/2006/main">
  <dgm:ptLst>
    <dgm:pt modelId="{2DD4065D-5EA6-404A-B0CF-5A020D11C42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d-ID"/>
        </a:p>
      </dgm:t>
    </dgm:pt>
    <dgm:pt modelId="{F72A9EB7-FC02-4F86-9F58-4D54D73209AE}">
      <dgm:prSet phldrT="[Text]"/>
      <dgm:spPr>
        <a:solidFill>
          <a:srgbClr val="00B050"/>
        </a:solidFill>
      </dgm:spPr>
      <dgm:t>
        <a:bodyPr/>
        <a:lstStyle/>
        <a:p>
          <a:r>
            <a:rPr lang="id-ID" dirty="0" smtClean="0"/>
            <a:t>d. Berdasarkan acuan kriteria</a:t>
          </a:r>
          <a:endParaRPr lang="id-ID" dirty="0"/>
        </a:p>
      </dgm:t>
    </dgm:pt>
    <dgm:pt modelId="{37272DAB-AF11-48B6-9010-B7F605BCEB24}" type="parTrans" cxnId="{E174A334-2F7B-411D-A2A1-8FC0908BA5BC}">
      <dgm:prSet/>
      <dgm:spPr/>
      <dgm:t>
        <a:bodyPr/>
        <a:lstStyle/>
        <a:p>
          <a:endParaRPr lang="id-ID"/>
        </a:p>
      </dgm:t>
    </dgm:pt>
    <dgm:pt modelId="{4F989CE0-E784-4E98-8FB8-1AA04FF41973}" type="sibTrans" cxnId="{E174A334-2F7B-411D-A2A1-8FC0908BA5BC}">
      <dgm:prSet/>
      <dgm:spPr/>
      <dgm:t>
        <a:bodyPr/>
        <a:lstStyle/>
        <a:p>
          <a:endParaRPr lang="id-ID"/>
        </a:p>
      </dgm:t>
    </dgm:pt>
    <dgm:pt modelId="{4DDB3FA8-6D27-42C9-B8CE-F1D8DC1CB351}">
      <dgm:prSet phldrT="[Text]" custT="1"/>
      <dgm:spPr>
        <a:solidFill>
          <a:srgbClr val="92D050">
            <a:alpha val="90000"/>
          </a:srgbClr>
        </a:solidFill>
      </dgm:spPr>
      <dgm:t>
        <a:bodyPr/>
        <a:lstStyle/>
        <a:p>
          <a:r>
            <a:rPr lang="id-ID" sz="2000" dirty="0" smtClean="0"/>
            <a:t>Kemampuan peserta didik tidak dibandingkan terhadap kelompoknya, tetapi dibandingkan terhadap kriteria yang ditetapkan</a:t>
          </a:r>
          <a:endParaRPr lang="id-ID" sz="1900" dirty="0"/>
        </a:p>
      </dgm:t>
    </dgm:pt>
    <dgm:pt modelId="{B5C52334-8275-47DB-A25A-B1744881FB52}" type="parTrans" cxnId="{3198B0A6-2DB8-4119-8909-F4C86F1F2605}">
      <dgm:prSet/>
      <dgm:spPr/>
      <dgm:t>
        <a:bodyPr/>
        <a:lstStyle/>
        <a:p>
          <a:endParaRPr lang="id-ID"/>
        </a:p>
      </dgm:t>
    </dgm:pt>
    <dgm:pt modelId="{AFE19D88-B79A-4076-BEF9-76C0311AA511}" type="sibTrans" cxnId="{3198B0A6-2DB8-4119-8909-F4C86F1F2605}">
      <dgm:prSet/>
      <dgm:spPr/>
      <dgm:t>
        <a:bodyPr/>
        <a:lstStyle/>
        <a:p>
          <a:endParaRPr lang="id-ID"/>
        </a:p>
      </dgm:t>
    </dgm:pt>
    <dgm:pt modelId="{61651361-29A5-48E3-B2C2-D296EC309FD5}">
      <dgm:prSet phldrT="[Text]"/>
      <dgm:spPr>
        <a:solidFill>
          <a:srgbClr val="00B050"/>
        </a:solidFill>
      </dgm:spPr>
      <dgm:t>
        <a:bodyPr/>
        <a:lstStyle/>
        <a:p>
          <a:r>
            <a:rPr lang="id-ID" dirty="0" smtClean="0"/>
            <a:t>e. Menggunakan teknik penilaian yang bervariasi</a:t>
          </a:r>
          <a:endParaRPr lang="id-ID" dirty="0"/>
        </a:p>
      </dgm:t>
    </dgm:pt>
    <dgm:pt modelId="{DFEDF834-0878-4DB5-B94E-34D82A8F97DF}" type="parTrans" cxnId="{1CCC81FC-1A85-4566-90EA-2B35647D171A}">
      <dgm:prSet/>
      <dgm:spPr/>
      <dgm:t>
        <a:bodyPr/>
        <a:lstStyle/>
        <a:p>
          <a:endParaRPr lang="id-ID"/>
        </a:p>
      </dgm:t>
    </dgm:pt>
    <dgm:pt modelId="{AEB01CC4-7C89-443A-872D-CB65567AC1D7}" type="sibTrans" cxnId="{1CCC81FC-1A85-4566-90EA-2B35647D171A}">
      <dgm:prSet/>
      <dgm:spPr/>
      <dgm:t>
        <a:bodyPr/>
        <a:lstStyle/>
        <a:p>
          <a:endParaRPr lang="id-ID"/>
        </a:p>
      </dgm:t>
    </dgm:pt>
    <dgm:pt modelId="{EEF953BC-393B-4472-AEFC-A455D8B86F1A}">
      <dgm:prSet phldrT="[Text]" custT="1"/>
      <dgm:spPr>
        <a:solidFill>
          <a:srgbClr val="92D050">
            <a:alpha val="90000"/>
          </a:srgbClr>
        </a:solidFill>
      </dgm:spPr>
      <dgm:t>
        <a:bodyPr/>
        <a:lstStyle/>
        <a:p>
          <a:r>
            <a:rPr lang="id-ID" sz="2000" dirty="0" smtClean="0"/>
            <a:t>Teknik penilaian yang dipilih dapat berupa tertulis, lisan, produk, portofolio, unjuk kerja, projek, pengamatan, dan penilaian diri.</a:t>
          </a:r>
          <a:endParaRPr lang="id-ID" sz="2000" dirty="0"/>
        </a:p>
      </dgm:t>
    </dgm:pt>
    <dgm:pt modelId="{AF7C0AE8-086D-4599-A276-865ED6F9E506}" type="parTrans" cxnId="{9EC6526C-B3FC-4BFE-862B-7FE474474061}">
      <dgm:prSet/>
      <dgm:spPr/>
      <dgm:t>
        <a:bodyPr/>
        <a:lstStyle/>
        <a:p>
          <a:endParaRPr lang="id-ID"/>
        </a:p>
      </dgm:t>
    </dgm:pt>
    <dgm:pt modelId="{4B5EA76F-D77F-4C55-B684-0E59377CECBB}" type="sibTrans" cxnId="{9EC6526C-B3FC-4BFE-862B-7FE474474061}">
      <dgm:prSet/>
      <dgm:spPr/>
      <dgm:t>
        <a:bodyPr/>
        <a:lstStyle/>
        <a:p>
          <a:endParaRPr lang="id-ID"/>
        </a:p>
      </dgm:t>
    </dgm:pt>
    <dgm:pt modelId="{7245F9DA-CE22-46F9-ADE8-B71415D9AFFD}" type="pres">
      <dgm:prSet presAssocID="{2DD4065D-5EA6-404A-B0CF-5A020D11C424}" presName="Name0" presStyleCnt="0">
        <dgm:presLayoutVars>
          <dgm:dir/>
          <dgm:animLvl val="lvl"/>
          <dgm:resizeHandles val="exact"/>
        </dgm:presLayoutVars>
      </dgm:prSet>
      <dgm:spPr/>
      <dgm:t>
        <a:bodyPr/>
        <a:lstStyle/>
        <a:p>
          <a:endParaRPr lang="en-US"/>
        </a:p>
      </dgm:t>
    </dgm:pt>
    <dgm:pt modelId="{1EBD2A5A-1F6F-4169-9C4B-A3277359A9D8}" type="pres">
      <dgm:prSet presAssocID="{F72A9EB7-FC02-4F86-9F58-4D54D73209AE}" presName="linNode" presStyleCnt="0"/>
      <dgm:spPr/>
    </dgm:pt>
    <dgm:pt modelId="{E2DBC8C8-CBC8-46A0-854B-C8C2CEFC8D02}" type="pres">
      <dgm:prSet presAssocID="{F72A9EB7-FC02-4F86-9F58-4D54D73209AE}" presName="parentText" presStyleLbl="node1" presStyleIdx="0" presStyleCnt="2">
        <dgm:presLayoutVars>
          <dgm:chMax val="1"/>
          <dgm:bulletEnabled val="1"/>
        </dgm:presLayoutVars>
      </dgm:prSet>
      <dgm:spPr/>
      <dgm:t>
        <a:bodyPr/>
        <a:lstStyle/>
        <a:p>
          <a:endParaRPr lang="id-ID"/>
        </a:p>
      </dgm:t>
    </dgm:pt>
    <dgm:pt modelId="{BF3F1EEB-5253-4A1D-B093-2BFD4BB6D92D}" type="pres">
      <dgm:prSet presAssocID="{F72A9EB7-FC02-4F86-9F58-4D54D73209AE}" presName="descendantText" presStyleLbl="alignAccFollowNode1" presStyleIdx="0" presStyleCnt="2">
        <dgm:presLayoutVars>
          <dgm:bulletEnabled val="1"/>
        </dgm:presLayoutVars>
      </dgm:prSet>
      <dgm:spPr/>
      <dgm:t>
        <a:bodyPr/>
        <a:lstStyle/>
        <a:p>
          <a:endParaRPr lang="id-ID"/>
        </a:p>
      </dgm:t>
    </dgm:pt>
    <dgm:pt modelId="{9B656D0B-6E11-4BA6-AAF5-53A19079C8CA}" type="pres">
      <dgm:prSet presAssocID="{4F989CE0-E784-4E98-8FB8-1AA04FF41973}" presName="sp" presStyleCnt="0"/>
      <dgm:spPr/>
    </dgm:pt>
    <dgm:pt modelId="{C8E5F305-348D-473E-BAC1-41C476007FFA}" type="pres">
      <dgm:prSet presAssocID="{61651361-29A5-48E3-B2C2-D296EC309FD5}" presName="linNode" presStyleCnt="0"/>
      <dgm:spPr/>
    </dgm:pt>
    <dgm:pt modelId="{455AC68A-8F04-47B3-B8F5-8FCD198DB667}" type="pres">
      <dgm:prSet presAssocID="{61651361-29A5-48E3-B2C2-D296EC309FD5}" presName="parentText" presStyleLbl="node1" presStyleIdx="1" presStyleCnt="2">
        <dgm:presLayoutVars>
          <dgm:chMax val="1"/>
          <dgm:bulletEnabled val="1"/>
        </dgm:presLayoutVars>
      </dgm:prSet>
      <dgm:spPr/>
      <dgm:t>
        <a:bodyPr/>
        <a:lstStyle/>
        <a:p>
          <a:endParaRPr lang="id-ID"/>
        </a:p>
      </dgm:t>
    </dgm:pt>
    <dgm:pt modelId="{AB226630-2F0E-428D-B227-0F2E9380C8CC}" type="pres">
      <dgm:prSet presAssocID="{61651361-29A5-48E3-B2C2-D296EC309FD5}" presName="descendantText" presStyleLbl="alignAccFollowNode1" presStyleIdx="1" presStyleCnt="2">
        <dgm:presLayoutVars>
          <dgm:bulletEnabled val="1"/>
        </dgm:presLayoutVars>
      </dgm:prSet>
      <dgm:spPr/>
      <dgm:t>
        <a:bodyPr/>
        <a:lstStyle/>
        <a:p>
          <a:endParaRPr lang="id-ID"/>
        </a:p>
      </dgm:t>
    </dgm:pt>
  </dgm:ptLst>
  <dgm:cxnLst>
    <dgm:cxn modelId="{E174A334-2F7B-411D-A2A1-8FC0908BA5BC}" srcId="{2DD4065D-5EA6-404A-B0CF-5A020D11C424}" destId="{F72A9EB7-FC02-4F86-9F58-4D54D73209AE}" srcOrd="0" destOrd="0" parTransId="{37272DAB-AF11-48B6-9010-B7F605BCEB24}" sibTransId="{4F989CE0-E784-4E98-8FB8-1AA04FF41973}"/>
    <dgm:cxn modelId="{1694A6B1-CB10-4BAA-9342-F50709A5115A}" type="presOf" srcId="{F72A9EB7-FC02-4F86-9F58-4D54D73209AE}" destId="{E2DBC8C8-CBC8-46A0-854B-C8C2CEFC8D02}" srcOrd="0" destOrd="0" presId="urn:microsoft.com/office/officeart/2005/8/layout/vList5"/>
    <dgm:cxn modelId="{3198B0A6-2DB8-4119-8909-F4C86F1F2605}" srcId="{F72A9EB7-FC02-4F86-9F58-4D54D73209AE}" destId="{4DDB3FA8-6D27-42C9-B8CE-F1D8DC1CB351}" srcOrd="0" destOrd="0" parTransId="{B5C52334-8275-47DB-A25A-B1744881FB52}" sibTransId="{AFE19D88-B79A-4076-BEF9-76C0311AA511}"/>
    <dgm:cxn modelId="{9EC6526C-B3FC-4BFE-862B-7FE474474061}" srcId="{61651361-29A5-48E3-B2C2-D296EC309FD5}" destId="{EEF953BC-393B-4472-AEFC-A455D8B86F1A}" srcOrd="0" destOrd="0" parTransId="{AF7C0AE8-086D-4599-A276-865ED6F9E506}" sibTransId="{4B5EA76F-D77F-4C55-B684-0E59377CECBB}"/>
    <dgm:cxn modelId="{1CCC81FC-1A85-4566-90EA-2B35647D171A}" srcId="{2DD4065D-5EA6-404A-B0CF-5A020D11C424}" destId="{61651361-29A5-48E3-B2C2-D296EC309FD5}" srcOrd="1" destOrd="0" parTransId="{DFEDF834-0878-4DB5-B94E-34D82A8F97DF}" sibTransId="{AEB01CC4-7C89-443A-872D-CB65567AC1D7}"/>
    <dgm:cxn modelId="{3A5AE75F-0935-47AF-A4F2-C1B6D2BA9801}" type="presOf" srcId="{4DDB3FA8-6D27-42C9-B8CE-F1D8DC1CB351}" destId="{BF3F1EEB-5253-4A1D-B093-2BFD4BB6D92D}" srcOrd="0" destOrd="0" presId="urn:microsoft.com/office/officeart/2005/8/layout/vList5"/>
    <dgm:cxn modelId="{39ED62D2-FE3A-4FAE-8EEA-1A8F511BAC90}" type="presOf" srcId="{61651361-29A5-48E3-B2C2-D296EC309FD5}" destId="{455AC68A-8F04-47B3-B8F5-8FCD198DB667}" srcOrd="0" destOrd="0" presId="urn:microsoft.com/office/officeart/2005/8/layout/vList5"/>
    <dgm:cxn modelId="{F7972CCC-A3C3-43EF-91CB-5F12EA2C3FA9}" type="presOf" srcId="{2DD4065D-5EA6-404A-B0CF-5A020D11C424}" destId="{7245F9DA-CE22-46F9-ADE8-B71415D9AFFD}" srcOrd="0" destOrd="0" presId="urn:microsoft.com/office/officeart/2005/8/layout/vList5"/>
    <dgm:cxn modelId="{9CA6DC75-4C49-4B22-BFF4-635391BC7CF0}" type="presOf" srcId="{EEF953BC-393B-4472-AEFC-A455D8B86F1A}" destId="{AB226630-2F0E-428D-B227-0F2E9380C8CC}" srcOrd="0" destOrd="0" presId="urn:microsoft.com/office/officeart/2005/8/layout/vList5"/>
    <dgm:cxn modelId="{4152E77F-D945-4E81-97B6-F7A590AF0BC5}" type="presParOf" srcId="{7245F9DA-CE22-46F9-ADE8-B71415D9AFFD}" destId="{1EBD2A5A-1F6F-4169-9C4B-A3277359A9D8}" srcOrd="0" destOrd="0" presId="urn:microsoft.com/office/officeart/2005/8/layout/vList5"/>
    <dgm:cxn modelId="{F3484F97-D6A8-40A0-8EDD-5A312D85B633}" type="presParOf" srcId="{1EBD2A5A-1F6F-4169-9C4B-A3277359A9D8}" destId="{E2DBC8C8-CBC8-46A0-854B-C8C2CEFC8D02}" srcOrd="0" destOrd="0" presId="urn:microsoft.com/office/officeart/2005/8/layout/vList5"/>
    <dgm:cxn modelId="{119A5B59-3F81-41D4-A530-40335AF35101}" type="presParOf" srcId="{1EBD2A5A-1F6F-4169-9C4B-A3277359A9D8}" destId="{BF3F1EEB-5253-4A1D-B093-2BFD4BB6D92D}" srcOrd="1" destOrd="0" presId="urn:microsoft.com/office/officeart/2005/8/layout/vList5"/>
    <dgm:cxn modelId="{D4337DAD-2FAA-4D32-B25A-9CE6D5F5F190}" type="presParOf" srcId="{7245F9DA-CE22-46F9-ADE8-B71415D9AFFD}" destId="{9B656D0B-6E11-4BA6-AAF5-53A19079C8CA}" srcOrd="1" destOrd="0" presId="urn:microsoft.com/office/officeart/2005/8/layout/vList5"/>
    <dgm:cxn modelId="{23883F8C-F49A-4730-822B-88CF4CBC5A82}" type="presParOf" srcId="{7245F9DA-CE22-46F9-ADE8-B71415D9AFFD}" destId="{C8E5F305-348D-473E-BAC1-41C476007FFA}" srcOrd="2" destOrd="0" presId="urn:microsoft.com/office/officeart/2005/8/layout/vList5"/>
    <dgm:cxn modelId="{69E62492-B200-47B1-8B6A-768058523D40}" type="presParOf" srcId="{C8E5F305-348D-473E-BAC1-41C476007FFA}" destId="{455AC68A-8F04-47B3-B8F5-8FCD198DB667}" srcOrd="0" destOrd="0" presId="urn:microsoft.com/office/officeart/2005/8/layout/vList5"/>
    <dgm:cxn modelId="{3360676A-1E69-461B-B07A-73CAEF23E95B}" type="presParOf" srcId="{C8E5F305-348D-473E-BAC1-41C476007FFA}" destId="{AB226630-2F0E-428D-B227-0F2E9380C8CC}" srcOrd="1" destOrd="0" presId="urn:microsoft.com/office/officeart/2005/8/layout/vList5"/>
  </dgm:cxnLst>
  <dgm:bg/>
  <dgm:whole/>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4A45E3A-C1C2-44FD-BE0C-CEB9A823FB2E}" type="datetimeFigureOut">
              <a:rPr lang="en-GB" smtClean="0"/>
              <a:pPr/>
              <a:t>11/03/2017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C79F6D6-F385-4FE1-9ADE-13AD1ECE289E}" type="slidenum">
              <a:rPr lang="en-GB" smtClean="0"/>
              <a:pPr/>
              <a:t>‹#›</a:t>
            </a:fld>
            <a:endParaRPr lang="en-GB"/>
          </a:p>
        </p:txBody>
      </p:sp>
    </p:spTree>
    <p:extLst>
      <p:ext uri="{BB962C8B-B14F-4D97-AF65-F5344CB8AC3E}">
        <p14:creationId xmlns="" xmlns:p14="http://schemas.microsoft.com/office/powerpoint/2010/main" val="1683061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7B58EC-47B0-4D6E-BCA2-66EC4B22F61C}" type="datetimeFigureOut">
              <a:rPr lang="en-US" smtClean="0"/>
              <a:pPr/>
              <a:t>3/11/2017</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CA9186-2D37-401C-AD2F-685E5D274A27}" type="slidenum">
              <a:rPr lang="en-US" smtClean="0"/>
              <a:pPr/>
              <a:t>‹#›</a:t>
            </a:fld>
            <a:endParaRPr lang="en-US"/>
          </a:p>
        </p:txBody>
      </p:sp>
    </p:spTree>
    <p:extLst>
      <p:ext uri="{BB962C8B-B14F-4D97-AF65-F5344CB8AC3E}">
        <p14:creationId xmlns="" xmlns:p14="http://schemas.microsoft.com/office/powerpoint/2010/main" val="2666913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pic>
        <p:nvPicPr>
          <p:cNvPr id="133" name="Picture 2"/>
          <p:cNvPicPr>
            <a:picLocks noChangeAspect="1" noChangeArrowheads="1"/>
          </p:cNvPicPr>
          <p:nvPr userDrawn="1"/>
        </p:nvPicPr>
        <p:blipFill>
          <a:blip r:embed="rId2">
            <a:extLst>
              <a:ext uri="{28A0092B-C50C-407E-A947-70E740481C1C}">
                <a14:useLocalDpi xmlns="" xmlns:a14="http://schemas.microsoft.com/office/drawing/2010/main" val="0"/>
              </a:ext>
            </a:extLst>
          </a:blip>
          <a:stretch>
            <a:fillRect/>
          </a:stretch>
        </p:blipFill>
        <p:spPr bwMode="auto">
          <a:xfrm>
            <a:off x="0" y="1470194"/>
            <a:ext cx="7685411" cy="53877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Sous-titre 11"/>
          <p:cNvSpPr txBox="1">
            <a:spLocks/>
          </p:cNvSpPr>
          <p:nvPr userDrawn="1"/>
        </p:nvSpPr>
        <p:spPr>
          <a:xfrm>
            <a:off x="0" y="5847836"/>
            <a:ext cx="9138809" cy="1010067"/>
          </a:xfrm>
          <a:prstGeom prst="rect">
            <a:avLst/>
          </a:prstGeom>
          <a:solidFill>
            <a:schemeClr val="bg1">
              <a:alpha val="70000"/>
            </a:schemeClr>
          </a:solidFill>
        </p:spPr>
        <p:txBody>
          <a:bodyPr vert="horz" lIns="180000" tIns="45720" rIns="91440" bIns="45720" rtlCol="0" anchor="b">
            <a:normAutofit/>
          </a:bodyPr>
          <a:lstStyle>
            <a:lvl1pPr marL="342900" indent="-342900" algn="l" defTabSz="914400" rtl="0" eaLnBrk="1" latinLnBrk="0" hangingPunct="1">
              <a:spcBef>
                <a:spcPct val="20000"/>
              </a:spcBef>
              <a:buFont typeface="Arial" pitchFamily="34" charset="0"/>
              <a:buNone/>
              <a:defRPr lang="en-US" sz="1200" kern="1200">
                <a:solidFill>
                  <a:schemeClr val="tx1">
                    <a:tint val="7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600" b="1" dirty="0" smtClean="0">
                <a:solidFill>
                  <a:schemeClr val="accent4">
                    <a:lumMod val="50000"/>
                  </a:schemeClr>
                </a:solidFill>
              </a:rPr>
              <a:t>PUSAT PENGEMBANGAN TENAGA KEPENDIDIKAN</a:t>
            </a:r>
          </a:p>
          <a:p>
            <a:r>
              <a:rPr lang="en-GB" sz="1400" b="1" dirty="0" smtClean="0">
                <a:solidFill>
                  <a:schemeClr val="accent6">
                    <a:lumMod val="75000"/>
                  </a:schemeClr>
                </a:solidFill>
              </a:rPr>
              <a:t>KEMENTERIAN PENDIDIKAN DAN KEBUDAYAAN</a:t>
            </a:r>
          </a:p>
          <a:p>
            <a:r>
              <a:rPr lang="en-GB" sz="1400" b="1" dirty="0" smtClean="0">
                <a:solidFill>
                  <a:schemeClr val="accent6">
                    <a:lumMod val="75000"/>
                  </a:schemeClr>
                </a:solidFill>
              </a:rPr>
              <a:t>TAHUN</a:t>
            </a:r>
            <a:r>
              <a:rPr lang="en-GB" sz="1400" b="1" baseline="0" dirty="0" smtClean="0">
                <a:solidFill>
                  <a:schemeClr val="accent6">
                    <a:lumMod val="75000"/>
                  </a:schemeClr>
                </a:solidFill>
              </a:rPr>
              <a:t> </a:t>
            </a:r>
            <a:r>
              <a:rPr lang="en-GB" sz="1400" b="1" dirty="0" smtClean="0">
                <a:solidFill>
                  <a:schemeClr val="accent6">
                    <a:lumMod val="75000"/>
                  </a:schemeClr>
                </a:solidFill>
              </a:rPr>
              <a:t>2013</a:t>
            </a:r>
          </a:p>
        </p:txBody>
      </p:sp>
      <p:pic>
        <p:nvPicPr>
          <p:cNvPr id="6" name="Picture 5"/>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8028384" y="5949280"/>
            <a:ext cx="788128" cy="792088"/>
          </a:xfrm>
          <a:prstGeom prst="rect">
            <a:avLst/>
          </a:prstGeom>
        </p:spPr>
      </p:pic>
      <p:pic>
        <p:nvPicPr>
          <p:cNvPr id="7" name="Picture 6"/>
          <p:cNvPicPr>
            <a:picLocks noChangeAspect="1"/>
          </p:cNvPicPr>
          <p:nvPr userDrawn="1"/>
        </p:nvPicPr>
        <p:blipFill>
          <a:blip r:embed="rId4" cstate="print">
            <a:extLst>
              <a:ext uri="{28A0092B-C50C-407E-A947-70E740481C1C}">
                <a14:useLocalDpi xmlns="" xmlns:a14="http://schemas.microsoft.com/office/drawing/2010/main" val="0"/>
              </a:ext>
            </a:extLst>
          </a:blip>
          <a:stretch>
            <a:fillRect/>
          </a:stretch>
        </p:blipFill>
        <p:spPr>
          <a:xfrm>
            <a:off x="179512" y="260648"/>
            <a:ext cx="1541410" cy="1541410"/>
          </a:xfrm>
          <a:prstGeom prst="rect">
            <a:avLst/>
          </a:prstGeom>
        </p:spPr>
      </p:pic>
    </p:spTree>
    <p:extLst>
      <p:ext uri="{BB962C8B-B14F-4D97-AF65-F5344CB8AC3E}">
        <p14:creationId xmlns="" xmlns:p14="http://schemas.microsoft.com/office/powerpoint/2010/main" val="392296812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ge - Purple">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normAutofit/>
          </a:bodyPr>
          <a:lstStyle>
            <a:lvl1pPr>
              <a:defRPr sz="2800" b="1" baseline="0">
                <a:solidFill>
                  <a:schemeClr val="accent1"/>
                </a:solidFill>
                <a:latin typeface="Arial Black" pitchFamily="34" charset="0"/>
              </a:defRPr>
            </a:lvl1pPr>
          </a:lstStyle>
          <a:p>
            <a:r>
              <a:rPr lang="en-US" dirty="0" err="1" smtClean="0"/>
              <a:t>Klik</a:t>
            </a:r>
            <a:r>
              <a:rPr lang="en-US" dirty="0" smtClean="0"/>
              <a:t> </a:t>
            </a:r>
            <a:r>
              <a:rPr lang="en-US" dirty="0" err="1" smtClean="0"/>
              <a:t>untuk</a:t>
            </a:r>
            <a:r>
              <a:rPr lang="en-US" dirty="0" smtClean="0"/>
              <a:t> </a:t>
            </a:r>
            <a:r>
              <a:rPr lang="en-US" dirty="0" err="1" smtClean="0"/>
              <a:t>mengganti</a:t>
            </a:r>
            <a:r>
              <a:rPr lang="en-US" dirty="0" smtClean="0"/>
              <a:t> </a:t>
            </a:r>
            <a:r>
              <a:rPr lang="en-US" dirty="0" err="1" smtClean="0"/>
              <a:t>judul</a:t>
            </a:r>
            <a:endParaRPr lang="en-US" dirty="0"/>
          </a:p>
        </p:txBody>
      </p:sp>
      <p:sp>
        <p:nvSpPr>
          <p:cNvPr id="3" name="Espace réservé du contenu 2"/>
          <p:cNvSpPr>
            <a:spLocks noGrp="1"/>
          </p:cNvSpPr>
          <p:nvPr>
            <p:ph idx="1" hasCustomPrompt="1"/>
          </p:nvPr>
        </p:nvSpPr>
        <p:spPr/>
        <p:txBody>
          <a:bodyPr>
            <a:normAutofit/>
          </a:bodyPr>
          <a:lstStyle>
            <a:lvl1pPr>
              <a:defRPr sz="2400" baseline="0">
                <a:solidFill>
                  <a:schemeClr val="accent1"/>
                </a:solidFill>
                <a:latin typeface="Arial" pitchFamily="34" charset="0"/>
                <a:cs typeface="Arial" pitchFamily="34" charset="0"/>
              </a:defRPr>
            </a:lvl1pPr>
            <a:lvl2pPr>
              <a:defRPr sz="2000">
                <a:solidFill>
                  <a:schemeClr val="accent1"/>
                </a:solidFill>
                <a:latin typeface="Arial" pitchFamily="34" charset="0"/>
                <a:cs typeface="Arial" pitchFamily="34" charset="0"/>
              </a:defRPr>
            </a:lvl2pPr>
            <a:lvl3pPr>
              <a:defRPr sz="1800">
                <a:solidFill>
                  <a:schemeClr val="accent1"/>
                </a:solidFill>
                <a:latin typeface="Arial" pitchFamily="34" charset="0"/>
                <a:cs typeface="Arial" pitchFamily="34" charset="0"/>
              </a:defRPr>
            </a:lvl3pPr>
            <a:lvl4pPr>
              <a:defRPr sz="1600">
                <a:solidFill>
                  <a:schemeClr val="accent1"/>
                </a:solidFill>
                <a:latin typeface="Arial" pitchFamily="34" charset="0"/>
                <a:cs typeface="Arial" pitchFamily="34" charset="0"/>
              </a:defRPr>
            </a:lvl4pPr>
            <a:lvl5pPr>
              <a:defRPr sz="1600">
                <a:solidFill>
                  <a:schemeClr val="accent1"/>
                </a:solidFill>
                <a:latin typeface="Arial" pitchFamily="34" charset="0"/>
                <a:cs typeface="Arial" pitchFamily="34" charset="0"/>
              </a:defRPr>
            </a:lvl5pPr>
          </a:lstStyle>
          <a:p>
            <a:pPr lvl="0"/>
            <a:r>
              <a:rPr lang="en-US" dirty="0" err="1" smtClean="0"/>
              <a:t>Klik</a:t>
            </a:r>
            <a:r>
              <a:rPr lang="en-US" dirty="0" smtClean="0"/>
              <a:t> </a:t>
            </a:r>
            <a:r>
              <a:rPr lang="en-US" dirty="0" err="1" smtClean="0"/>
              <a:t>untuk</a:t>
            </a:r>
            <a:r>
              <a:rPr lang="en-US" dirty="0" smtClean="0"/>
              <a:t> </a:t>
            </a:r>
            <a:r>
              <a:rPr lang="en-US" dirty="0" err="1" smtClean="0"/>
              <a:t>mengedit</a:t>
            </a:r>
            <a:r>
              <a:rPr lang="en-US" dirty="0" smtClean="0"/>
              <a:t> </a:t>
            </a:r>
            <a:r>
              <a:rPr lang="en-US" dirty="0" err="1" smtClean="0"/>
              <a:t>teks</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FR" dirty="0"/>
          </a:p>
        </p:txBody>
      </p:sp>
      <p:pic>
        <p:nvPicPr>
          <p:cNvPr id="47" name="Picture 3"/>
          <p:cNvPicPr>
            <a:picLocks noChangeAspect="1" noChangeArrowheads="1"/>
          </p:cNvPicPr>
          <p:nvPr userDrawn="1"/>
        </p:nvPicPr>
        <p:blipFill rotWithShape="1">
          <a:blip r:embed="rId2" cstate="print">
            <a:extLst>
              <a:ext uri="{28A0092B-C50C-407E-A947-70E740481C1C}">
                <a14:useLocalDpi xmlns="" xmlns:a14="http://schemas.microsoft.com/office/drawing/2010/main" val="0"/>
              </a:ext>
            </a:extLst>
          </a:blip>
          <a:srcRect l="7143"/>
          <a:stretch/>
        </p:blipFill>
        <p:spPr bwMode="auto">
          <a:xfrm>
            <a:off x="0" y="188640"/>
            <a:ext cx="1410717" cy="1625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 name="Picture 9"/>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57378" y="6248254"/>
            <a:ext cx="554182" cy="554182"/>
          </a:xfrm>
          <a:prstGeom prst="rect">
            <a:avLst/>
          </a:prstGeom>
        </p:spPr>
      </p:pic>
      <p:sp>
        <p:nvSpPr>
          <p:cNvPr id="4" name="TextBox 3"/>
          <p:cNvSpPr txBox="1"/>
          <p:nvPr userDrawn="1"/>
        </p:nvSpPr>
        <p:spPr>
          <a:xfrm>
            <a:off x="729270" y="6494659"/>
            <a:ext cx="3787383" cy="307777"/>
          </a:xfrm>
          <a:prstGeom prst="rect">
            <a:avLst/>
          </a:prstGeom>
          <a:noFill/>
        </p:spPr>
        <p:txBody>
          <a:bodyPr wrap="none" rtlCol="0">
            <a:spAutoFit/>
          </a:bodyPr>
          <a:lstStyle/>
          <a:p>
            <a:r>
              <a:rPr lang="en-GB" sz="1400" dirty="0" smtClean="0">
                <a:solidFill>
                  <a:schemeClr val="bg1">
                    <a:lumMod val="50000"/>
                  </a:schemeClr>
                </a:solidFill>
              </a:rPr>
              <a:t>PUSAT PENGEMBANGAN</a:t>
            </a:r>
            <a:r>
              <a:rPr lang="en-GB" sz="1400" baseline="0" dirty="0" smtClean="0">
                <a:solidFill>
                  <a:schemeClr val="bg1">
                    <a:lumMod val="50000"/>
                  </a:schemeClr>
                </a:solidFill>
              </a:rPr>
              <a:t> TENAGA KEPENDIDIKAN</a:t>
            </a:r>
            <a:endParaRPr lang="en-GB" sz="1400" dirty="0">
              <a:solidFill>
                <a:schemeClr val="bg1">
                  <a:lumMod val="50000"/>
                </a:schemeClr>
              </a:solidFill>
            </a:endParaRPr>
          </a:p>
        </p:txBody>
      </p:sp>
      <p:sp>
        <p:nvSpPr>
          <p:cNvPr id="12" name="TextBox 11"/>
          <p:cNvSpPr txBox="1"/>
          <p:nvPr userDrawn="1"/>
        </p:nvSpPr>
        <p:spPr>
          <a:xfrm>
            <a:off x="8424210" y="6494659"/>
            <a:ext cx="396262" cy="307777"/>
          </a:xfrm>
          <a:prstGeom prst="rect">
            <a:avLst/>
          </a:prstGeom>
          <a:noFill/>
        </p:spPr>
        <p:txBody>
          <a:bodyPr wrap="none" rtlCol="0">
            <a:spAutoFit/>
          </a:bodyPr>
          <a:lstStyle/>
          <a:p>
            <a:fld id="{42F1C4E2-7325-4CC5-A8CA-82E093F56AE0}" type="slidenum">
              <a:rPr lang="en-GB" sz="1400" smtClean="0">
                <a:solidFill>
                  <a:schemeClr val="bg1">
                    <a:lumMod val="50000"/>
                  </a:schemeClr>
                </a:solidFill>
              </a:rPr>
              <a:pPr/>
              <a:t>‹#›</a:t>
            </a:fld>
            <a:endParaRPr lang="en-GB" sz="1400" dirty="0">
              <a:solidFill>
                <a:schemeClr val="bg1">
                  <a:lumMod val="50000"/>
                </a:schemeClr>
              </a:solidFill>
            </a:endParaRPr>
          </a:p>
        </p:txBody>
      </p:sp>
    </p:spTree>
    <p:extLst>
      <p:ext uri="{BB962C8B-B14F-4D97-AF65-F5344CB8AC3E}">
        <p14:creationId xmlns="" xmlns:p14="http://schemas.microsoft.com/office/powerpoint/2010/main" val="22984200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Page - Purple">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normAutofit/>
          </a:bodyPr>
          <a:lstStyle>
            <a:lvl1pPr>
              <a:defRPr sz="2800" b="1" baseline="0">
                <a:solidFill>
                  <a:schemeClr val="accent1"/>
                </a:solidFill>
                <a:latin typeface="Arial Black" pitchFamily="34" charset="0"/>
              </a:defRPr>
            </a:lvl1pPr>
          </a:lstStyle>
          <a:p>
            <a:r>
              <a:rPr lang="en-US" dirty="0" err="1" smtClean="0"/>
              <a:t>Klik</a:t>
            </a:r>
            <a:r>
              <a:rPr lang="en-US" dirty="0" smtClean="0"/>
              <a:t> </a:t>
            </a:r>
            <a:r>
              <a:rPr lang="en-US" dirty="0" err="1" smtClean="0"/>
              <a:t>untuk</a:t>
            </a:r>
            <a:r>
              <a:rPr lang="en-US" dirty="0" smtClean="0"/>
              <a:t> </a:t>
            </a:r>
            <a:r>
              <a:rPr lang="en-US" dirty="0" err="1" smtClean="0"/>
              <a:t>mengganti</a:t>
            </a:r>
            <a:r>
              <a:rPr lang="en-US" dirty="0" smtClean="0"/>
              <a:t> </a:t>
            </a:r>
            <a:r>
              <a:rPr lang="en-US" dirty="0" err="1" smtClean="0"/>
              <a:t>judul</a:t>
            </a:r>
            <a:endParaRPr lang="en-US" dirty="0"/>
          </a:p>
        </p:txBody>
      </p:sp>
      <p:sp>
        <p:nvSpPr>
          <p:cNvPr id="3" name="Espace réservé du contenu 2"/>
          <p:cNvSpPr>
            <a:spLocks noGrp="1"/>
          </p:cNvSpPr>
          <p:nvPr>
            <p:ph idx="1" hasCustomPrompt="1"/>
          </p:nvPr>
        </p:nvSpPr>
        <p:spPr/>
        <p:txBody>
          <a:bodyPr>
            <a:normAutofit/>
          </a:bodyPr>
          <a:lstStyle>
            <a:lvl1pPr>
              <a:defRPr sz="2400">
                <a:solidFill>
                  <a:schemeClr val="accent1"/>
                </a:solidFill>
                <a:latin typeface="Arial" pitchFamily="34" charset="0"/>
                <a:cs typeface="Arial" pitchFamily="34" charset="0"/>
              </a:defRPr>
            </a:lvl1pPr>
            <a:lvl2pPr>
              <a:defRPr sz="2000">
                <a:solidFill>
                  <a:schemeClr val="accent1"/>
                </a:solidFill>
                <a:latin typeface="Arial" pitchFamily="34" charset="0"/>
                <a:cs typeface="Arial" pitchFamily="34" charset="0"/>
              </a:defRPr>
            </a:lvl2pPr>
            <a:lvl3pPr>
              <a:defRPr sz="1800">
                <a:solidFill>
                  <a:schemeClr val="accent1"/>
                </a:solidFill>
                <a:latin typeface="Arial" pitchFamily="34" charset="0"/>
                <a:cs typeface="Arial" pitchFamily="34" charset="0"/>
              </a:defRPr>
            </a:lvl3pPr>
            <a:lvl4pPr>
              <a:defRPr sz="1600">
                <a:solidFill>
                  <a:schemeClr val="accent1"/>
                </a:solidFill>
                <a:latin typeface="Arial" pitchFamily="34" charset="0"/>
                <a:cs typeface="Arial" pitchFamily="34" charset="0"/>
              </a:defRPr>
            </a:lvl4pPr>
            <a:lvl5pPr>
              <a:defRPr sz="1600">
                <a:solidFill>
                  <a:schemeClr val="accent1"/>
                </a:solidFill>
                <a:latin typeface="Arial" pitchFamily="34" charset="0"/>
                <a:cs typeface="Arial" pitchFamily="34" charset="0"/>
              </a:defRPr>
            </a:lvl5pPr>
          </a:lstStyle>
          <a:p>
            <a:pPr lvl="0"/>
            <a:r>
              <a:rPr lang="en-US" dirty="0" err="1" smtClean="0"/>
              <a:t>Klik</a:t>
            </a:r>
            <a:r>
              <a:rPr lang="en-US" dirty="0" smtClean="0"/>
              <a:t> </a:t>
            </a:r>
            <a:r>
              <a:rPr lang="en-US" dirty="0" err="1" smtClean="0"/>
              <a:t>untuk</a:t>
            </a:r>
            <a:r>
              <a:rPr lang="en-US" dirty="0" smtClean="0"/>
              <a:t> </a:t>
            </a:r>
            <a:r>
              <a:rPr lang="en-US" dirty="0" err="1" smtClean="0"/>
              <a:t>mengedit</a:t>
            </a:r>
            <a:r>
              <a:rPr lang="en-US" dirty="0" smtClean="0"/>
              <a:t> </a:t>
            </a:r>
            <a:r>
              <a:rPr lang="en-US" dirty="0" err="1" smtClean="0"/>
              <a:t>teks</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FR" dirty="0"/>
          </a:p>
        </p:txBody>
      </p:sp>
      <p:pic>
        <p:nvPicPr>
          <p:cNvPr id="47" name="Picture 3"/>
          <p:cNvPicPr>
            <a:picLocks noChangeAspect="1" noChangeArrowheads="1"/>
          </p:cNvPicPr>
          <p:nvPr userDrawn="1"/>
        </p:nvPicPr>
        <p:blipFill rotWithShape="1">
          <a:blip r:embed="rId2" cstate="print">
            <a:extLst>
              <a:ext uri="{28A0092B-C50C-407E-A947-70E740481C1C}">
                <a14:useLocalDpi xmlns="" xmlns:a14="http://schemas.microsoft.com/office/drawing/2010/main" val="0"/>
              </a:ext>
            </a:extLst>
          </a:blip>
          <a:srcRect l="7143"/>
          <a:stretch/>
        </p:blipFill>
        <p:spPr bwMode="auto">
          <a:xfrm>
            <a:off x="0" y="188640"/>
            <a:ext cx="1410717" cy="1625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5799039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E2B73E32-DEF2-46D8-8B0F-1D474EE1F2B7}" type="datetimeFigureOut">
              <a:rPr lang="id-ID"/>
              <a:pPr>
                <a:defRPr/>
              </a:pPr>
              <a:t>11/03/2017</a:t>
            </a:fld>
            <a:endParaRPr lang="id-ID"/>
          </a:p>
        </p:txBody>
      </p:sp>
      <p:sp>
        <p:nvSpPr>
          <p:cNvPr id="7" name="Footer Placeholder 19"/>
          <p:cNvSpPr>
            <a:spLocks noGrp="1"/>
          </p:cNvSpPr>
          <p:nvPr>
            <p:ph type="ftr" sz="quarter" idx="11"/>
          </p:nvPr>
        </p:nvSpPr>
        <p:spPr/>
        <p:txBody>
          <a:bodyPr/>
          <a:lstStyle>
            <a:lvl1pPr>
              <a:defRPr/>
            </a:lvl1pPr>
            <a:extLst/>
          </a:lstStyle>
          <a:p>
            <a:pPr>
              <a:defRPr/>
            </a:pPr>
            <a:endParaRPr lang="id-ID"/>
          </a:p>
        </p:txBody>
      </p:sp>
      <p:sp>
        <p:nvSpPr>
          <p:cNvPr id="8" name="Slide Number Placeholder 9"/>
          <p:cNvSpPr>
            <a:spLocks noGrp="1"/>
          </p:cNvSpPr>
          <p:nvPr>
            <p:ph type="sldNum" sz="quarter" idx="12"/>
          </p:nvPr>
        </p:nvSpPr>
        <p:spPr/>
        <p:txBody>
          <a:bodyPr/>
          <a:lstStyle>
            <a:lvl1pPr>
              <a:defRPr/>
            </a:lvl1pPr>
            <a:extLst/>
          </a:lstStyle>
          <a:p>
            <a:pPr>
              <a:defRPr/>
            </a:pPr>
            <a:fld id="{70513BDA-A793-4C1C-94A8-1C0BE12525FC}" type="slidenum">
              <a:rPr lang="id-ID"/>
              <a:pPr>
                <a:defRPr/>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tx1">
                    <a:tint val="75000"/>
                  </a:schemeClr>
                </a:solidFill>
              </a:defRPr>
            </a:lvl1pPr>
          </a:lstStyle>
          <a:p>
            <a:r>
              <a:rPr lang="en-US" dirty="0" smtClean="0"/>
              <a:t>Your date here</a:t>
            </a: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Your footer here</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084D34-C332-482D-81B3-2699B44368FB}" type="slidenum">
              <a:rPr lang="en-US" smtClean="0"/>
              <a:pPr/>
              <a:t>‹#›</a:t>
            </a:fld>
            <a:endParaRPr lang="en-US"/>
          </a:p>
        </p:txBody>
      </p:sp>
    </p:spTree>
    <p:extLst>
      <p:ext uri="{BB962C8B-B14F-4D97-AF65-F5344CB8AC3E}">
        <p14:creationId xmlns="" xmlns:p14="http://schemas.microsoft.com/office/powerpoint/2010/main" val="2953801394"/>
      </p:ext>
    </p:extLst>
  </p:cSld>
  <p:clrMap bg1="lt1" tx1="dk1" bg2="lt2" tx2="dk2" accent1="accent1" accent2="accent2" accent3="accent3" accent4="accent4" accent5="accent5" accent6="accent6" hlink="hlink" folHlink="folHlink"/>
  <p:sldLayoutIdLst>
    <p:sldLayoutId id="2147483649" r:id="rId1"/>
    <p:sldLayoutId id="2147483664" r:id="rId2"/>
    <p:sldLayoutId id="2147483665" r:id="rId3"/>
    <p:sldLayoutId id="2147483666"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alpha val="4000"/>
          </a:schemeClr>
        </a:solidFill>
        <a:effectLst/>
      </p:bgPr>
    </p:bg>
    <p:spTree>
      <p:nvGrpSpPr>
        <p:cNvPr id="1" name=""/>
        <p:cNvGrpSpPr/>
        <p:nvPr/>
      </p:nvGrpSpPr>
      <p:grpSpPr>
        <a:xfrm>
          <a:off x="0" y="0"/>
          <a:ext cx="0" cy="0"/>
          <a:chOff x="0" y="0"/>
          <a:chExt cx="0" cy="0"/>
        </a:xfrm>
      </p:grpSpPr>
      <p:sp>
        <p:nvSpPr>
          <p:cNvPr id="8" name="Titre 10"/>
          <p:cNvSpPr txBox="1">
            <a:spLocks/>
          </p:cNvSpPr>
          <p:nvPr/>
        </p:nvSpPr>
        <p:spPr>
          <a:xfrm>
            <a:off x="179512" y="2005978"/>
            <a:ext cx="8744619" cy="1800200"/>
          </a:xfrm>
          <a:prstGeom prst="rect">
            <a:avLst/>
          </a:prstGeom>
          <a:solidFill>
            <a:srgbClr val="00B050"/>
          </a:solidFill>
        </p:spPr>
        <p:txBody>
          <a:bodyPr vert="horz" lIns="91440" tIns="540000" rIns="216000" bIns="45720" rtlCol="0" anchor="t">
            <a:noAutofit/>
          </a:bodyPr>
          <a:lstStyle>
            <a:lvl1pPr marL="285750" indent="-285750" algn="l" defTabSz="914400" rtl="0" eaLnBrk="1" latinLnBrk="0" hangingPunct="1">
              <a:spcBef>
                <a:spcPct val="0"/>
              </a:spcBef>
              <a:buFont typeface="Arial" pitchFamily="34" charset="0"/>
              <a:buNone/>
              <a:defRPr lang="en-US" sz="1800" kern="1200">
                <a:solidFill>
                  <a:schemeClr val="accent2"/>
                </a:solidFill>
                <a:latin typeface="Arial Black" pitchFamily="34" charset="0"/>
                <a:ea typeface="+mn-ea"/>
                <a:cs typeface="+mn-cs"/>
              </a:defRPr>
            </a:lvl1pPr>
          </a:lstStyle>
          <a:p>
            <a:pPr algn="r"/>
            <a:r>
              <a:rPr lang="en-GB" sz="3600" dirty="0" smtClean="0"/>
              <a:t>PROSEDUR OPERASIONAL</a:t>
            </a:r>
          </a:p>
          <a:p>
            <a:pPr algn="r"/>
            <a:r>
              <a:rPr lang="en-GB" sz="3600" dirty="0" smtClean="0"/>
              <a:t>STANDAR</a:t>
            </a:r>
            <a:endParaRPr lang="en-GB" sz="3600" dirty="0"/>
          </a:p>
        </p:txBody>
      </p:sp>
      <p:sp>
        <p:nvSpPr>
          <p:cNvPr id="3" name="Titre 10"/>
          <p:cNvSpPr txBox="1">
            <a:spLocks/>
          </p:cNvSpPr>
          <p:nvPr/>
        </p:nvSpPr>
        <p:spPr>
          <a:xfrm>
            <a:off x="2197080" y="131253"/>
            <a:ext cx="6727049" cy="1800200"/>
          </a:xfrm>
          <a:prstGeom prst="rect">
            <a:avLst/>
          </a:prstGeom>
          <a:noFill/>
        </p:spPr>
        <p:txBody>
          <a:bodyPr vert="horz" lIns="91440" tIns="540000" rIns="216000" bIns="45720" rtlCol="0" anchor="t">
            <a:noAutofit/>
          </a:bodyPr>
          <a:lstStyle>
            <a:lvl1pPr marL="285750" indent="-285750" algn="l" defTabSz="914400" rtl="0" eaLnBrk="1" latinLnBrk="0" hangingPunct="1">
              <a:spcBef>
                <a:spcPct val="0"/>
              </a:spcBef>
              <a:buFont typeface="Arial" pitchFamily="34" charset="0"/>
              <a:buNone/>
              <a:defRPr lang="en-US" sz="1800" kern="1200">
                <a:solidFill>
                  <a:schemeClr val="accent2"/>
                </a:solidFill>
                <a:latin typeface="Arial Black" pitchFamily="34" charset="0"/>
                <a:ea typeface="+mn-ea"/>
                <a:cs typeface="+mn-cs"/>
              </a:defRPr>
            </a:lvl1pPr>
          </a:lstStyle>
          <a:p>
            <a:pPr algn="r"/>
            <a:r>
              <a:rPr lang="en-GB" sz="3200" dirty="0" err="1" smtClean="0">
                <a:solidFill>
                  <a:schemeClr val="tx1">
                    <a:lumMod val="65000"/>
                    <a:lumOff val="35000"/>
                  </a:schemeClr>
                </a:solidFill>
              </a:rPr>
              <a:t>Pelatihan</a:t>
            </a:r>
            <a:r>
              <a:rPr lang="en-GB" sz="3200" baseline="0" dirty="0" smtClean="0">
                <a:solidFill>
                  <a:schemeClr val="tx1">
                    <a:lumMod val="65000"/>
                    <a:lumOff val="35000"/>
                  </a:schemeClr>
                </a:solidFill>
              </a:rPr>
              <a:t> </a:t>
            </a:r>
            <a:r>
              <a:rPr lang="en-GB" sz="3200" baseline="0" dirty="0" err="1" smtClean="0">
                <a:solidFill>
                  <a:schemeClr val="tx1">
                    <a:lumMod val="65000"/>
                    <a:lumOff val="35000"/>
                  </a:schemeClr>
                </a:solidFill>
              </a:rPr>
              <a:t>Pendampingan</a:t>
            </a:r>
            <a:r>
              <a:rPr lang="en-GB" sz="3200" baseline="0" dirty="0" smtClean="0">
                <a:solidFill>
                  <a:schemeClr val="tx1">
                    <a:lumMod val="65000"/>
                    <a:lumOff val="35000"/>
                  </a:schemeClr>
                </a:solidFill>
              </a:rPr>
              <a:t> </a:t>
            </a:r>
            <a:r>
              <a:rPr lang="en-GB" sz="3200" baseline="0" dirty="0" err="1" smtClean="0">
                <a:solidFill>
                  <a:schemeClr val="tx1">
                    <a:lumMod val="65000"/>
                    <a:lumOff val="35000"/>
                  </a:schemeClr>
                </a:solidFill>
              </a:rPr>
              <a:t>Kurikulum</a:t>
            </a:r>
            <a:r>
              <a:rPr lang="en-GB" sz="3200" baseline="0" dirty="0" smtClean="0">
                <a:solidFill>
                  <a:schemeClr val="tx1">
                    <a:lumMod val="65000"/>
                    <a:lumOff val="35000"/>
                  </a:schemeClr>
                </a:solidFill>
              </a:rPr>
              <a:t> 2013</a:t>
            </a:r>
            <a:endParaRPr lang="en-GB" sz="3200" dirty="0">
              <a:solidFill>
                <a:schemeClr val="tx1">
                  <a:lumMod val="65000"/>
                  <a:lumOff val="35000"/>
                </a:schemeClr>
              </a:solidFill>
            </a:endParaRPr>
          </a:p>
        </p:txBody>
      </p:sp>
      <p:pic>
        <p:nvPicPr>
          <p:cNvPr id="4" name="Picture 8" descr="HOLDSIGN"/>
          <p:cNvPicPr>
            <a:picLocks noChangeAspect="1" noChangeArrowheads="1"/>
          </p:cNvPicPr>
          <p:nvPr/>
        </p:nvPicPr>
        <p:blipFill>
          <a:blip r:embed="rId2"/>
          <a:srcRect/>
          <a:stretch>
            <a:fillRect/>
          </a:stretch>
        </p:blipFill>
        <p:spPr bwMode="auto">
          <a:xfrm>
            <a:off x="7162800" y="4114800"/>
            <a:ext cx="1724025" cy="1371600"/>
          </a:xfrm>
          <a:prstGeom prst="rect">
            <a:avLst/>
          </a:prstGeom>
          <a:noFill/>
          <a:ln w="9525">
            <a:noFill/>
            <a:miter lim="800000"/>
            <a:headEnd/>
            <a:tailEnd/>
          </a:ln>
        </p:spPr>
      </p:pic>
    </p:spTree>
    <p:extLst>
      <p:ext uri="{BB962C8B-B14F-4D97-AF65-F5344CB8AC3E}">
        <p14:creationId xmlns="" xmlns:p14="http://schemas.microsoft.com/office/powerpoint/2010/main" val="832123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par>
                          <p:cTn id="14" fill="hold">
                            <p:stCondLst>
                              <p:cond delay="2000"/>
                            </p:stCondLst>
                            <p:childTnLst>
                              <p:par>
                                <p:cTn id="15" presetID="6" presetClass="emph" presetSubtype="0" fill="hold" nodeType="afterEffect">
                                  <p:stCondLst>
                                    <p:cond delay="0"/>
                                  </p:stCondLst>
                                  <p:childTnLst>
                                    <p:animScale>
                                      <p:cBhvr>
                                        <p:cTn id="1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25" y="0"/>
            <a:ext cx="7497763" cy="857250"/>
          </a:xfrm>
          <a:solidFill>
            <a:srgbClr val="00B050"/>
          </a:solidFill>
        </p:spPr>
        <p:style>
          <a:lnRef idx="2">
            <a:schemeClr val="accent2"/>
          </a:lnRef>
          <a:fillRef idx="1">
            <a:schemeClr val="lt1"/>
          </a:fillRef>
          <a:effectRef idx="0">
            <a:schemeClr val="accent2"/>
          </a:effectRef>
          <a:fontRef idx="minor">
            <a:schemeClr val="dk1"/>
          </a:fontRef>
        </p:style>
        <p:txBody>
          <a:bodyPr/>
          <a:lstStyle/>
          <a:p>
            <a:pPr fontAlgn="auto">
              <a:spcAft>
                <a:spcPts val="0"/>
              </a:spcAft>
              <a:defRPr/>
            </a:pPr>
            <a:r>
              <a:rPr lang="en-US" b="1" dirty="0" smtClean="0"/>
              <a:t>PRINSIP PENILAIAN</a:t>
            </a:r>
            <a:endParaRPr lang="en-US" b="1" dirty="0"/>
          </a:p>
        </p:txBody>
      </p:sp>
      <p:graphicFrame>
        <p:nvGraphicFramePr>
          <p:cNvPr id="4" name="Content Placeholder 3"/>
          <p:cNvGraphicFramePr>
            <a:graphicFrameLocks noGrp="1"/>
          </p:cNvGraphicFramePr>
          <p:nvPr>
            <p:ph idx="1"/>
          </p:nvPr>
        </p:nvGraphicFramePr>
        <p:xfrm>
          <a:off x="285720" y="857232"/>
          <a:ext cx="8629680" cy="5543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3429000" y="1785938"/>
            <a:ext cx="5486400" cy="762000"/>
          </a:xfrm>
          <a:prstGeom prst="roundRect">
            <a:avLst/>
          </a:prstGeom>
          <a:solidFill>
            <a:srgbClr val="92D050"/>
          </a:solidFill>
        </p:spPr>
        <p:style>
          <a:lnRef idx="2">
            <a:schemeClr val="accent6"/>
          </a:lnRef>
          <a:fillRef idx="1">
            <a:schemeClr val="lt1"/>
          </a:fillRef>
          <a:effectRef idx="0">
            <a:schemeClr val="accent6"/>
          </a:effectRef>
          <a:fontRef idx="minor">
            <a:schemeClr val="dk1"/>
          </a:fontRef>
        </p:style>
        <p:txBody>
          <a:bodyPr anchor="ctr"/>
          <a:lstStyle/>
          <a:p>
            <a:pPr>
              <a:defRPr/>
            </a:pPr>
            <a:r>
              <a:rPr lang="id-ID" dirty="0"/>
              <a:t>penilaian didasarkan pada prosedur dan kriteria yang jelas, tidak dipengaruhi subjektivitas penilai</a:t>
            </a:r>
            <a:endParaRPr lang="en-US" dirty="0"/>
          </a:p>
        </p:txBody>
      </p:sp>
      <p:sp>
        <p:nvSpPr>
          <p:cNvPr id="6" name="Rounded Rectangle 5"/>
          <p:cNvSpPr/>
          <p:nvPr/>
        </p:nvSpPr>
        <p:spPr>
          <a:xfrm>
            <a:off x="3429000" y="2643188"/>
            <a:ext cx="5486400" cy="1014412"/>
          </a:xfrm>
          <a:prstGeom prst="roundRect">
            <a:avLst/>
          </a:prstGeom>
          <a:solidFill>
            <a:srgbClr val="92D050"/>
          </a:solidFill>
        </p:spPr>
        <p:style>
          <a:lnRef idx="2">
            <a:schemeClr val="accent6"/>
          </a:lnRef>
          <a:fillRef idx="1">
            <a:schemeClr val="lt1"/>
          </a:fillRef>
          <a:effectRef idx="0">
            <a:schemeClr val="accent6"/>
          </a:effectRef>
          <a:fontRef idx="minor">
            <a:schemeClr val="dk1"/>
          </a:fontRef>
        </p:style>
        <p:txBody>
          <a:bodyPr anchor="ctr"/>
          <a:lstStyle/>
          <a:p>
            <a:pPr>
              <a:defRPr/>
            </a:pPr>
            <a:r>
              <a:rPr lang="id-ID" dirty="0"/>
              <a:t>penilaian tidak menguntungkan atau merugikan peserta didik karena berkebutuhan khusus serta perbedaan latar belakang agama, suku, budaya, adat istiadat, status sosial ekonomi, dan gender</a:t>
            </a:r>
            <a:r>
              <a:rPr lang="en-US" b="1" dirty="0"/>
              <a:t>.</a:t>
            </a:r>
          </a:p>
        </p:txBody>
      </p:sp>
      <p:sp>
        <p:nvSpPr>
          <p:cNvPr id="7" name="Rounded Rectangle 6"/>
          <p:cNvSpPr/>
          <p:nvPr/>
        </p:nvSpPr>
        <p:spPr>
          <a:xfrm>
            <a:off x="3429000" y="4581525"/>
            <a:ext cx="5486400" cy="904875"/>
          </a:xfrm>
          <a:prstGeom prst="roundRect">
            <a:avLst/>
          </a:prstGeom>
          <a:solidFill>
            <a:srgbClr val="92D050"/>
          </a:solidFill>
        </p:spPr>
        <p:style>
          <a:lnRef idx="2">
            <a:schemeClr val="accent6"/>
          </a:lnRef>
          <a:fillRef idx="1">
            <a:schemeClr val="lt1"/>
          </a:fillRef>
          <a:effectRef idx="0">
            <a:schemeClr val="accent6"/>
          </a:effectRef>
          <a:fontRef idx="minor">
            <a:schemeClr val="dk1"/>
          </a:fontRef>
        </p:style>
        <p:txBody>
          <a:bodyPr anchor="ctr"/>
          <a:lstStyle/>
          <a:p>
            <a:pPr>
              <a:buFont typeface="Arial" pitchFamily="34" charset="0"/>
              <a:buChar char="•"/>
              <a:defRPr/>
            </a:pPr>
            <a:r>
              <a:rPr lang="id-ID" dirty="0"/>
              <a:t>prosedur penilaian, kriteria penilaian, dan dasar pengam-bilan keputusan dapat diketahui oleh pihak yang berkepentingan.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25" y="0"/>
            <a:ext cx="7497763" cy="857250"/>
          </a:xfrm>
          <a:solidFill>
            <a:srgbClr val="00B050"/>
          </a:solidFill>
        </p:spPr>
        <p:style>
          <a:lnRef idx="2">
            <a:schemeClr val="accent2"/>
          </a:lnRef>
          <a:fillRef idx="1">
            <a:schemeClr val="lt1"/>
          </a:fillRef>
          <a:effectRef idx="0">
            <a:schemeClr val="accent2"/>
          </a:effectRef>
          <a:fontRef idx="minor">
            <a:schemeClr val="dk1"/>
          </a:fontRef>
        </p:style>
        <p:txBody>
          <a:bodyPr/>
          <a:lstStyle/>
          <a:p>
            <a:pPr fontAlgn="auto">
              <a:spcAft>
                <a:spcPts val="0"/>
              </a:spcAft>
              <a:defRPr/>
            </a:pPr>
            <a:r>
              <a:rPr lang="en-US" b="1" dirty="0" smtClean="0"/>
              <a:t>PRINSIP PENILAIAN</a:t>
            </a:r>
            <a:endParaRPr lang="en-US" b="1" dirty="0"/>
          </a:p>
        </p:txBody>
      </p:sp>
      <p:graphicFrame>
        <p:nvGraphicFramePr>
          <p:cNvPr id="4" name="Content Placeholder 3"/>
          <p:cNvGraphicFramePr>
            <a:graphicFrameLocks noGrp="1"/>
          </p:cNvGraphicFramePr>
          <p:nvPr>
            <p:ph idx="1"/>
          </p:nvPr>
        </p:nvGraphicFramePr>
        <p:xfrm>
          <a:off x="285720" y="914400"/>
          <a:ext cx="8629680" cy="5211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3429000" y="2428875"/>
            <a:ext cx="5486400" cy="762000"/>
          </a:xfrm>
          <a:prstGeom prst="roundRect">
            <a:avLst/>
          </a:prstGeom>
          <a:solidFill>
            <a:srgbClr val="92D050"/>
          </a:solidFill>
        </p:spPr>
        <p:style>
          <a:lnRef idx="2">
            <a:schemeClr val="accent6"/>
          </a:lnRef>
          <a:fillRef idx="1">
            <a:schemeClr val="lt1"/>
          </a:fillRef>
          <a:effectRef idx="0">
            <a:schemeClr val="accent6"/>
          </a:effectRef>
          <a:fontRef idx="minor">
            <a:schemeClr val="dk1"/>
          </a:fontRef>
        </p:style>
        <p:txBody>
          <a:bodyPr anchor="ctr"/>
          <a:lstStyle/>
          <a:p>
            <a:pPr>
              <a:defRPr/>
            </a:pPr>
            <a:r>
              <a:rPr lang="id-ID" dirty="0"/>
              <a:t>penilaian didasarkan pada ukuran pencapaian kompetensi yang ditetapkan</a:t>
            </a:r>
            <a:endParaRPr lang="en-US" dirty="0"/>
          </a:p>
        </p:txBody>
      </p:sp>
      <p:sp>
        <p:nvSpPr>
          <p:cNvPr id="6" name="Rounded Rectangle 5"/>
          <p:cNvSpPr/>
          <p:nvPr/>
        </p:nvSpPr>
        <p:spPr>
          <a:xfrm>
            <a:off x="3429000" y="3714750"/>
            <a:ext cx="5486400" cy="714375"/>
          </a:xfrm>
          <a:prstGeom prst="roundRect">
            <a:avLst/>
          </a:prstGeom>
          <a:solidFill>
            <a:srgbClr val="92D050"/>
          </a:solidFill>
        </p:spPr>
        <p:style>
          <a:lnRef idx="2">
            <a:schemeClr val="accent6"/>
          </a:lnRef>
          <a:fillRef idx="1">
            <a:schemeClr val="lt1"/>
          </a:fillRef>
          <a:effectRef idx="0">
            <a:schemeClr val="accent6"/>
          </a:effectRef>
          <a:fontRef idx="minor">
            <a:schemeClr val="dk1"/>
          </a:fontRef>
        </p:style>
        <p:txBody>
          <a:bodyPr anchor="ctr"/>
          <a:lstStyle/>
          <a:p>
            <a:pPr>
              <a:defRPr/>
            </a:pPr>
            <a:r>
              <a:rPr lang="id-ID" dirty="0"/>
              <a:t>penilaian dapat dipertanggungjawabkan, baik dari segi teknik, prosedur, maupun hasilnya.</a:t>
            </a:r>
            <a:endParaRPr lang="en-US" b="1" dirty="0"/>
          </a:p>
        </p:txBody>
      </p:sp>
      <p:sp>
        <p:nvSpPr>
          <p:cNvPr id="7" name="Rounded Rectangle 6"/>
          <p:cNvSpPr/>
          <p:nvPr/>
        </p:nvSpPr>
        <p:spPr>
          <a:xfrm>
            <a:off x="3429000" y="5000625"/>
            <a:ext cx="5486400" cy="904875"/>
          </a:xfrm>
          <a:prstGeom prst="roundRect">
            <a:avLst/>
          </a:prstGeom>
          <a:solidFill>
            <a:srgbClr val="92D050"/>
          </a:solidFill>
        </p:spPr>
        <p:style>
          <a:lnRef idx="2">
            <a:schemeClr val="accent6"/>
          </a:lnRef>
          <a:fillRef idx="1">
            <a:schemeClr val="lt1"/>
          </a:fillRef>
          <a:effectRef idx="0">
            <a:schemeClr val="accent6"/>
          </a:effectRef>
          <a:fontRef idx="minor">
            <a:schemeClr val="dk1"/>
          </a:fontRef>
        </p:style>
        <p:txBody>
          <a:bodyPr anchor="ctr"/>
          <a:lstStyle/>
          <a:p>
            <a:pPr>
              <a:buFont typeface="Arial" pitchFamily="34" charset="0"/>
              <a:buChar char="•"/>
              <a:defRPr/>
            </a:pPr>
            <a:r>
              <a:rPr lang="id-ID" dirty="0"/>
              <a:t>penilaian dilakukan untuk kepentingan dan kemajuan pendidikan peserta didik</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676400" y="609600"/>
            <a:ext cx="6781800" cy="868362"/>
          </a:xfrm>
          <a:solidFill>
            <a:srgbClr val="00B050"/>
          </a:solidFill>
        </p:spPr>
        <p:txBody>
          <a:bodyPr/>
          <a:lstStyle/>
          <a:p>
            <a:pPr fontAlgn="auto">
              <a:spcAft>
                <a:spcPts val="0"/>
              </a:spcAft>
              <a:defRPr/>
            </a:pPr>
            <a:r>
              <a:rPr lang="id-ID" b="1" dirty="0" smtClean="0">
                <a:solidFill>
                  <a:schemeClr val="tx2">
                    <a:satMod val="130000"/>
                  </a:schemeClr>
                </a:solidFill>
              </a:rPr>
              <a:t>Pendekatan Penilaian</a:t>
            </a:r>
          </a:p>
        </p:txBody>
      </p:sp>
      <p:sp>
        <p:nvSpPr>
          <p:cNvPr id="18435" name="Content Placeholder 2"/>
          <p:cNvSpPr>
            <a:spLocks noGrp="1"/>
          </p:cNvSpPr>
          <p:nvPr>
            <p:ph idx="1"/>
          </p:nvPr>
        </p:nvSpPr>
        <p:spPr>
          <a:xfrm>
            <a:off x="0" y="2057401"/>
            <a:ext cx="9144000" cy="3352800"/>
          </a:xfrm>
          <a:solidFill>
            <a:srgbClr val="92D050"/>
          </a:solidFill>
        </p:spPr>
        <p:txBody>
          <a:bodyPr/>
          <a:lstStyle/>
          <a:p>
            <a:pPr>
              <a:buFont typeface="Arial" charset="0"/>
              <a:buNone/>
            </a:pPr>
            <a:r>
              <a:rPr lang="id-ID" dirty="0" smtClean="0"/>
              <a:t>1) Acuan Patokan</a:t>
            </a:r>
          </a:p>
          <a:p>
            <a:r>
              <a:rPr lang="id-ID" dirty="0" smtClean="0"/>
              <a:t>Semua kompetensi perlu dinilai dengan menggunakan acuan patokan berdasarkan pada indikator hasil belajar. Sekolah menetapkan acuan patokan sesuai dengan kondisi dan kebutuhannya.</a:t>
            </a:r>
          </a:p>
          <a:p>
            <a:pPr>
              <a:buFont typeface="Arial" charset="0"/>
              <a:buNone/>
            </a:pPr>
            <a:r>
              <a:rPr lang="id-ID" dirty="0" smtClean="0"/>
              <a:t>2) Ketuntasan Belajar</a:t>
            </a:r>
          </a:p>
          <a:p>
            <a:r>
              <a:rPr lang="id-ID" dirty="0" smtClean="0"/>
              <a:t>Ketuntasan belajar ditentukan sebagai berikut </a:t>
            </a:r>
          </a:p>
          <a:p>
            <a:endParaRPr lang="id-ID" dirty="0" smtClean="0"/>
          </a:p>
        </p:txBody>
      </p:sp>
      <p:pic>
        <p:nvPicPr>
          <p:cNvPr id="4" name="Picture 8" descr="HOLDSIGN"/>
          <p:cNvPicPr>
            <a:picLocks noChangeAspect="1" noChangeArrowheads="1"/>
          </p:cNvPicPr>
          <p:nvPr/>
        </p:nvPicPr>
        <p:blipFill>
          <a:blip r:embed="rId2"/>
          <a:srcRect/>
          <a:stretch>
            <a:fillRect/>
          </a:stretch>
        </p:blipFill>
        <p:spPr bwMode="auto">
          <a:xfrm>
            <a:off x="6781800" y="4267200"/>
            <a:ext cx="2181225" cy="2209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par>
                          <p:cTn id="14" fill="hold">
                            <p:stCondLst>
                              <p:cond delay="2000"/>
                            </p:stCondLst>
                            <p:childTnLst>
                              <p:par>
                                <p:cTn id="15" presetID="6" presetClass="emph" presetSubtype="0" fill="hold" nodeType="afterEffect">
                                  <p:stCondLst>
                                    <p:cond delay="0"/>
                                  </p:stCondLst>
                                  <p:childTnLst>
                                    <p:animScale>
                                      <p:cBhvr>
                                        <p:cTn id="1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88" y="1071563"/>
          <a:ext cx="8358244" cy="5379720"/>
        </p:xfrm>
        <a:graphic>
          <a:graphicData uri="http://schemas.openxmlformats.org/drawingml/2006/table">
            <a:tbl>
              <a:tblPr/>
              <a:tblGrid>
                <a:gridCol w="2088883"/>
                <a:gridCol w="2089787"/>
                <a:gridCol w="2089787"/>
                <a:gridCol w="2089787"/>
              </a:tblGrid>
              <a:tr h="437071">
                <a:tc rowSpan="2">
                  <a:txBody>
                    <a:bodyPr/>
                    <a:lstStyle/>
                    <a:p>
                      <a:pPr algn="ctr">
                        <a:lnSpc>
                          <a:spcPct val="150000"/>
                        </a:lnSpc>
                        <a:spcBef>
                          <a:spcPts val="600"/>
                        </a:spcBef>
                        <a:spcAft>
                          <a:spcPts val="600"/>
                        </a:spcAft>
                      </a:pPr>
                      <a:r>
                        <a:rPr lang="id-ID" sz="2000" b="1" dirty="0">
                          <a:latin typeface="Arial"/>
                          <a:ea typeface="Calibri"/>
                          <a:cs typeface="Times New Roman"/>
                        </a:rPr>
                        <a:t>Predikat</a:t>
                      </a:r>
                      <a:endParaRPr lang="id-ID"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gridSpan="3">
                  <a:txBody>
                    <a:bodyPr/>
                    <a:lstStyle/>
                    <a:p>
                      <a:pPr algn="ctr">
                        <a:lnSpc>
                          <a:spcPct val="150000"/>
                        </a:lnSpc>
                        <a:spcBef>
                          <a:spcPts val="600"/>
                        </a:spcBef>
                        <a:spcAft>
                          <a:spcPts val="600"/>
                        </a:spcAft>
                      </a:pPr>
                      <a:r>
                        <a:rPr lang="id-ID" sz="2000" b="1" dirty="0">
                          <a:latin typeface="Arial"/>
                          <a:ea typeface="Calibri"/>
                          <a:cs typeface="Times New Roman"/>
                        </a:rPr>
                        <a:t>Nilai Kompetensi</a:t>
                      </a:r>
                      <a:endParaRPr lang="id-ID"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id-ID"/>
                    </a:p>
                  </a:txBody>
                  <a:tcPr/>
                </a:tc>
                <a:tc hMerge="1">
                  <a:txBody>
                    <a:bodyPr/>
                    <a:lstStyle/>
                    <a:p>
                      <a:endParaRPr lang="id-ID"/>
                    </a:p>
                  </a:txBody>
                  <a:tcPr/>
                </a:tc>
              </a:tr>
              <a:tr h="347226">
                <a:tc vMerge="1">
                  <a:txBody>
                    <a:bodyPr/>
                    <a:lstStyle/>
                    <a:p>
                      <a:endParaRPr lang="id-ID"/>
                    </a:p>
                  </a:txBody>
                  <a:tcPr/>
                </a:tc>
                <a:tc>
                  <a:txBody>
                    <a:bodyPr/>
                    <a:lstStyle/>
                    <a:p>
                      <a:pPr algn="ctr">
                        <a:lnSpc>
                          <a:spcPct val="115000"/>
                        </a:lnSpc>
                        <a:spcAft>
                          <a:spcPts val="1000"/>
                        </a:spcAft>
                      </a:pPr>
                      <a:r>
                        <a:rPr lang="id-ID" sz="2000" b="1" dirty="0">
                          <a:latin typeface="Arial"/>
                          <a:ea typeface="Calibri"/>
                          <a:cs typeface="Times New Roman"/>
                        </a:rPr>
                        <a:t>Pengetahuan</a:t>
                      </a:r>
                      <a:endParaRPr lang="id-ID"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id-ID" sz="2000" b="1" dirty="0">
                          <a:latin typeface="Arial"/>
                          <a:ea typeface="Calibri"/>
                          <a:cs typeface="Times New Roman"/>
                        </a:rPr>
                        <a:t>Keterampilan</a:t>
                      </a:r>
                      <a:endParaRPr lang="id-ID"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id-ID" sz="2000" b="1" dirty="0">
                          <a:latin typeface="Arial"/>
                          <a:ea typeface="Calibri"/>
                          <a:cs typeface="Times New Roman"/>
                        </a:rPr>
                        <a:t>Sikap</a:t>
                      </a:r>
                      <a:endParaRPr lang="id-ID"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437071">
                <a:tc>
                  <a:txBody>
                    <a:bodyPr/>
                    <a:lstStyle/>
                    <a:p>
                      <a:pPr algn="ctr">
                        <a:lnSpc>
                          <a:spcPct val="150000"/>
                        </a:lnSpc>
                        <a:spcBef>
                          <a:spcPts val="600"/>
                        </a:spcBef>
                        <a:spcAft>
                          <a:spcPts val="600"/>
                        </a:spcAft>
                      </a:pPr>
                      <a:r>
                        <a:rPr lang="id-ID" sz="2000" dirty="0">
                          <a:latin typeface="Arial"/>
                          <a:ea typeface="Calibri"/>
                          <a:cs typeface="Times New Roman"/>
                        </a:rPr>
                        <a:t>A</a:t>
                      </a:r>
                      <a:endParaRPr lang="id-ID"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Bef>
                          <a:spcPts val="600"/>
                        </a:spcBef>
                        <a:spcAft>
                          <a:spcPts val="600"/>
                        </a:spcAft>
                      </a:pPr>
                      <a:r>
                        <a:rPr lang="id-ID" sz="2000">
                          <a:latin typeface="Arial"/>
                          <a:ea typeface="Calibri"/>
                          <a:cs typeface="Times New Roman"/>
                        </a:rPr>
                        <a:t>4</a:t>
                      </a:r>
                      <a:endParaRPr lang="id-ID" sz="2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Bef>
                          <a:spcPts val="600"/>
                        </a:spcBef>
                        <a:spcAft>
                          <a:spcPts val="600"/>
                        </a:spcAft>
                      </a:pPr>
                      <a:r>
                        <a:rPr lang="id-ID" sz="2000">
                          <a:latin typeface="Arial"/>
                          <a:ea typeface="Calibri"/>
                          <a:cs typeface="Times New Roman"/>
                        </a:rPr>
                        <a:t>4</a:t>
                      </a:r>
                      <a:endParaRPr lang="id-ID" sz="2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a:lnSpc>
                          <a:spcPct val="150000"/>
                        </a:lnSpc>
                        <a:spcBef>
                          <a:spcPts val="600"/>
                        </a:spcBef>
                        <a:spcAft>
                          <a:spcPts val="600"/>
                        </a:spcAft>
                      </a:pPr>
                      <a:r>
                        <a:rPr lang="id-ID" sz="2000" dirty="0">
                          <a:latin typeface="Arial"/>
                          <a:ea typeface="Calibri"/>
                          <a:cs typeface="Times New Roman"/>
                        </a:rPr>
                        <a:t>SB</a:t>
                      </a:r>
                      <a:endParaRPr lang="id-ID"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37071">
                <a:tc>
                  <a:txBody>
                    <a:bodyPr/>
                    <a:lstStyle/>
                    <a:p>
                      <a:pPr algn="ctr">
                        <a:lnSpc>
                          <a:spcPct val="150000"/>
                        </a:lnSpc>
                        <a:spcBef>
                          <a:spcPts val="600"/>
                        </a:spcBef>
                        <a:spcAft>
                          <a:spcPts val="600"/>
                        </a:spcAft>
                      </a:pPr>
                      <a:r>
                        <a:rPr lang="id-ID" sz="2000" dirty="0">
                          <a:latin typeface="Arial"/>
                          <a:ea typeface="Calibri"/>
                          <a:cs typeface="Times New Roman"/>
                        </a:rPr>
                        <a:t>A-</a:t>
                      </a:r>
                      <a:endParaRPr lang="id-ID"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Bef>
                          <a:spcPts val="600"/>
                        </a:spcBef>
                        <a:spcAft>
                          <a:spcPts val="600"/>
                        </a:spcAft>
                      </a:pPr>
                      <a:r>
                        <a:rPr lang="id-ID" sz="2000">
                          <a:latin typeface="Arial"/>
                          <a:ea typeface="Calibri"/>
                          <a:cs typeface="Times New Roman"/>
                        </a:rPr>
                        <a:t>3.66</a:t>
                      </a:r>
                      <a:endParaRPr lang="id-ID" sz="2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Bef>
                          <a:spcPts val="600"/>
                        </a:spcBef>
                        <a:spcAft>
                          <a:spcPts val="600"/>
                        </a:spcAft>
                      </a:pPr>
                      <a:r>
                        <a:rPr lang="id-ID" sz="2000">
                          <a:latin typeface="Arial"/>
                          <a:ea typeface="Calibri"/>
                          <a:cs typeface="Times New Roman"/>
                        </a:rPr>
                        <a:t>3.66</a:t>
                      </a:r>
                      <a:endParaRPr lang="id-ID" sz="2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id-ID"/>
                    </a:p>
                  </a:txBody>
                  <a:tcPr/>
                </a:tc>
              </a:tr>
              <a:tr h="437071">
                <a:tc>
                  <a:txBody>
                    <a:bodyPr/>
                    <a:lstStyle/>
                    <a:p>
                      <a:pPr algn="ctr">
                        <a:lnSpc>
                          <a:spcPct val="150000"/>
                        </a:lnSpc>
                        <a:spcBef>
                          <a:spcPts val="600"/>
                        </a:spcBef>
                        <a:spcAft>
                          <a:spcPts val="600"/>
                        </a:spcAft>
                      </a:pPr>
                      <a:r>
                        <a:rPr lang="id-ID" sz="2000" dirty="0">
                          <a:latin typeface="Arial"/>
                          <a:ea typeface="Calibri"/>
                          <a:cs typeface="Times New Roman"/>
                        </a:rPr>
                        <a:t>B+</a:t>
                      </a:r>
                      <a:endParaRPr lang="id-ID"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Bef>
                          <a:spcPts val="600"/>
                        </a:spcBef>
                        <a:spcAft>
                          <a:spcPts val="600"/>
                        </a:spcAft>
                      </a:pPr>
                      <a:r>
                        <a:rPr lang="id-ID" sz="2000" dirty="0">
                          <a:latin typeface="Arial"/>
                          <a:ea typeface="Calibri"/>
                          <a:cs typeface="Times New Roman"/>
                        </a:rPr>
                        <a:t>3.33</a:t>
                      </a:r>
                      <a:endParaRPr lang="id-ID"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Bef>
                          <a:spcPts val="600"/>
                        </a:spcBef>
                        <a:spcAft>
                          <a:spcPts val="600"/>
                        </a:spcAft>
                      </a:pPr>
                      <a:r>
                        <a:rPr lang="id-ID" sz="2000">
                          <a:latin typeface="Arial"/>
                          <a:ea typeface="Calibri"/>
                          <a:cs typeface="Times New Roman"/>
                        </a:rPr>
                        <a:t>3.33</a:t>
                      </a:r>
                      <a:endParaRPr lang="id-ID" sz="2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algn="ctr">
                        <a:lnSpc>
                          <a:spcPct val="150000"/>
                        </a:lnSpc>
                        <a:spcBef>
                          <a:spcPts val="600"/>
                        </a:spcBef>
                        <a:spcAft>
                          <a:spcPts val="600"/>
                        </a:spcAft>
                      </a:pPr>
                      <a:r>
                        <a:rPr lang="id-ID" sz="2000">
                          <a:latin typeface="Arial"/>
                          <a:ea typeface="Calibri"/>
                          <a:cs typeface="Times New Roman"/>
                        </a:rPr>
                        <a:t>B</a:t>
                      </a:r>
                      <a:endParaRPr lang="id-ID" sz="2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37071">
                <a:tc>
                  <a:txBody>
                    <a:bodyPr/>
                    <a:lstStyle/>
                    <a:p>
                      <a:pPr algn="ctr">
                        <a:lnSpc>
                          <a:spcPct val="150000"/>
                        </a:lnSpc>
                        <a:spcBef>
                          <a:spcPts val="600"/>
                        </a:spcBef>
                        <a:spcAft>
                          <a:spcPts val="600"/>
                        </a:spcAft>
                      </a:pPr>
                      <a:r>
                        <a:rPr lang="id-ID" sz="2000">
                          <a:latin typeface="Arial"/>
                          <a:ea typeface="Calibri"/>
                          <a:cs typeface="Times New Roman"/>
                        </a:rPr>
                        <a:t>B</a:t>
                      </a:r>
                      <a:endParaRPr lang="id-ID" sz="2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Bef>
                          <a:spcPts val="600"/>
                        </a:spcBef>
                        <a:spcAft>
                          <a:spcPts val="600"/>
                        </a:spcAft>
                      </a:pPr>
                      <a:r>
                        <a:rPr lang="id-ID" sz="2000" dirty="0">
                          <a:latin typeface="Arial"/>
                          <a:ea typeface="Calibri"/>
                          <a:cs typeface="Times New Roman"/>
                        </a:rPr>
                        <a:t>3</a:t>
                      </a:r>
                      <a:endParaRPr lang="id-ID"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Bef>
                          <a:spcPts val="600"/>
                        </a:spcBef>
                        <a:spcAft>
                          <a:spcPts val="600"/>
                        </a:spcAft>
                      </a:pPr>
                      <a:r>
                        <a:rPr lang="id-ID" sz="2000">
                          <a:latin typeface="Arial"/>
                          <a:ea typeface="Calibri"/>
                          <a:cs typeface="Times New Roman"/>
                        </a:rPr>
                        <a:t>3</a:t>
                      </a:r>
                      <a:endParaRPr lang="id-ID" sz="2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id-ID"/>
                    </a:p>
                  </a:txBody>
                  <a:tcPr/>
                </a:tc>
              </a:tr>
              <a:tr h="437071">
                <a:tc>
                  <a:txBody>
                    <a:bodyPr/>
                    <a:lstStyle/>
                    <a:p>
                      <a:pPr algn="ctr">
                        <a:lnSpc>
                          <a:spcPct val="150000"/>
                        </a:lnSpc>
                        <a:spcBef>
                          <a:spcPts val="600"/>
                        </a:spcBef>
                        <a:spcAft>
                          <a:spcPts val="600"/>
                        </a:spcAft>
                      </a:pPr>
                      <a:r>
                        <a:rPr lang="id-ID" sz="2000">
                          <a:latin typeface="Arial"/>
                          <a:ea typeface="Calibri"/>
                          <a:cs typeface="Times New Roman"/>
                        </a:rPr>
                        <a:t>B-</a:t>
                      </a:r>
                      <a:endParaRPr lang="id-ID" sz="2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Bef>
                          <a:spcPts val="600"/>
                        </a:spcBef>
                        <a:spcAft>
                          <a:spcPts val="600"/>
                        </a:spcAft>
                      </a:pPr>
                      <a:r>
                        <a:rPr lang="id-ID" sz="2000" dirty="0">
                          <a:latin typeface="Arial"/>
                          <a:ea typeface="Calibri"/>
                          <a:cs typeface="Times New Roman"/>
                        </a:rPr>
                        <a:t>2.66</a:t>
                      </a:r>
                      <a:endParaRPr lang="id-ID"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Bef>
                          <a:spcPts val="600"/>
                        </a:spcBef>
                        <a:spcAft>
                          <a:spcPts val="600"/>
                        </a:spcAft>
                      </a:pPr>
                      <a:r>
                        <a:rPr lang="id-ID" sz="2000">
                          <a:latin typeface="Arial"/>
                          <a:ea typeface="Calibri"/>
                          <a:cs typeface="Times New Roman"/>
                        </a:rPr>
                        <a:t>2.66</a:t>
                      </a:r>
                      <a:endParaRPr lang="id-ID" sz="2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id-ID"/>
                    </a:p>
                  </a:txBody>
                  <a:tcPr/>
                </a:tc>
              </a:tr>
              <a:tr h="437071">
                <a:tc>
                  <a:txBody>
                    <a:bodyPr/>
                    <a:lstStyle/>
                    <a:p>
                      <a:pPr algn="ctr">
                        <a:lnSpc>
                          <a:spcPct val="150000"/>
                        </a:lnSpc>
                        <a:spcBef>
                          <a:spcPts val="600"/>
                        </a:spcBef>
                        <a:spcAft>
                          <a:spcPts val="600"/>
                        </a:spcAft>
                      </a:pPr>
                      <a:r>
                        <a:rPr lang="id-ID" sz="2000">
                          <a:latin typeface="Arial"/>
                          <a:ea typeface="Calibri"/>
                          <a:cs typeface="Times New Roman"/>
                        </a:rPr>
                        <a:t>C+</a:t>
                      </a:r>
                      <a:endParaRPr lang="id-ID" sz="2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Bef>
                          <a:spcPts val="600"/>
                        </a:spcBef>
                        <a:spcAft>
                          <a:spcPts val="600"/>
                        </a:spcAft>
                      </a:pPr>
                      <a:r>
                        <a:rPr lang="id-ID" sz="2000" dirty="0">
                          <a:latin typeface="Arial"/>
                          <a:ea typeface="Calibri"/>
                          <a:cs typeface="Times New Roman"/>
                        </a:rPr>
                        <a:t>2.33</a:t>
                      </a:r>
                      <a:endParaRPr lang="id-ID"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Bef>
                          <a:spcPts val="600"/>
                        </a:spcBef>
                        <a:spcAft>
                          <a:spcPts val="600"/>
                        </a:spcAft>
                      </a:pPr>
                      <a:r>
                        <a:rPr lang="id-ID" sz="2000">
                          <a:latin typeface="Arial"/>
                          <a:ea typeface="Calibri"/>
                          <a:cs typeface="Times New Roman"/>
                        </a:rPr>
                        <a:t>2.33</a:t>
                      </a:r>
                      <a:endParaRPr lang="id-ID" sz="2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algn="ctr">
                        <a:lnSpc>
                          <a:spcPct val="150000"/>
                        </a:lnSpc>
                        <a:spcBef>
                          <a:spcPts val="600"/>
                        </a:spcBef>
                        <a:spcAft>
                          <a:spcPts val="600"/>
                        </a:spcAft>
                      </a:pPr>
                      <a:r>
                        <a:rPr lang="id-ID" sz="2000">
                          <a:latin typeface="Arial"/>
                          <a:ea typeface="Calibri"/>
                          <a:cs typeface="Times New Roman"/>
                        </a:rPr>
                        <a:t>C</a:t>
                      </a:r>
                      <a:endParaRPr lang="id-ID" sz="2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37071">
                <a:tc>
                  <a:txBody>
                    <a:bodyPr/>
                    <a:lstStyle/>
                    <a:p>
                      <a:pPr algn="ctr">
                        <a:lnSpc>
                          <a:spcPct val="150000"/>
                        </a:lnSpc>
                        <a:spcBef>
                          <a:spcPts val="600"/>
                        </a:spcBef>
                        <a:spcAft>
                          <a:spcPts val="600"/>
                        </a:spcAft>
                      </a:pPr>
                      <a:r>
                        <a:rPr lang="id-ID" sz="2000">
                          <a:latin typeface="Arial"/>
                          <a:ea typeface="Calibri"/>
                          <a:cs typeface="Times New Roman"/>
                        </a:rPr>
                        <a:t>C</a:t>
                      </a:r>
                      <a:endParaRPr lang="id-ID" sz="2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Bef>
                          <a:spcPts val="600"/>
                        </a:spcBef>
                        <a:spcAft>
                          <a:spcPts val="600"/>
                        </a:spcAft>
                      </a:pPr>
                      <a:r>
                        <a:rPr lang="id-ID" sz="2000" dirty="0">
                          <a:latin typeface="Arial"/>
                          <a:ea typeface="Calibri"/>
                          <a:cs typeface="Times New Roman"/>
                        </a:rPr>
                        <a:t>2</a:t>
                      </a:r>
                      <a:endParaRPr lang="id-ID"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Bef>
                          <a:spcPts val="600"/>
                        </a:spcBef>
                        <a:spcAft>
                          <a:spcPts val="600"/>
                        </a:spcAft>
                      </a:pPr>
                      <a:r>
                        <a:rPr lang="id-ID" sz="2000">
                          <a:latin typeface="Arial"/>
                          <a:ea typeface="Calibri"/>
                          <a:cs typeface="Times New Roman"/>
                        </a:rPr>
                        <a:t>2</a:t>
                      </a:r>
                      <a:endParaRPr lang="id-ID" sz="2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id-ID"/>
                    </a:p>
                  </a:txBody>
                  <a:tcPr/>
                </a:tc>
              </a:tr>
              <a:tr h="437071">
                <a:tc>
                  <a:txBody>
                    <a:bodyPr/>
                    <a:lstStyle/>
                    <a:p>
                      <a:pPr algn="ctr">
                        <a:lnSpc>
                          <a:spcPct val="150000"/>
                        </a:lnSpc>
                        <a:spcBef>
                          <a:spcPts val="600"/>
                        </a:spcBef>
                        <a:spcAft>
                          <a:spcPts val="600"/>
                        </a:spcAft>
                      </a:pPr>
                      <a:r>
                        <a:rPr lang="id-ID" sz="2000">
                          <a:latin typeface="Arial"/>
                          <a:ea typeface="Calibri"/>
                          <a:cs typeface="Times New Roman"/>
                        </a:rPr>
                        <a:t>C-</a:t>
                      </a:r>
                      <a:endParaRPr lang="id-ID" sz="2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Bef>
                          <a:spcPts val="600"/>
                        </a:spcBef>
                        <a:spcAft>
                          <a:spcPts val="600"/>
                        </a:spcAft>
                      </a:pPr>
                      <a:r>
                        <a:rPr lang="id-ID" sz="2000" dirty="0">
                          <a:latin typeface="Arial"/>
                          <a:ea typeface="Calibri"/>
                          <a:cs typeface="Times New Roman"/>
                        </a:rPr>
                        <a:t>1.66</a:t>
                      </a:r>
                      <a:endParaRPr lang="id-ID"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Bef>
                          <a:spcPts val="600"/>
                        </a:spcBef>
                        <a:spcAft>
                          <a:spcPts val="600"/>
                        </a:spcAft>
                      </a:pPr>
                      <a:r>
                        <a:rPr lang="id-ID" sz="2000">
                          <a:latin typeface="Arial"/>
                          <a:ea typeface="Calibri"/>
                          <a:cs typeface="Times New Roman"/>
                        </a:rPr>
                        <a:t>1.66</a:t>
                      </a:r>
                      <a:endParaRPr lang="id-ID" sz="2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id-ID"/>
                    </a:p>
                  </a:txBody>
                  <a:tcPr/>
                </a:tc>
              </a:tr>
              <a:tr h="437071">
                <a:tc>
                  <a:txBody>
                    <a:bodyPr/>
                    <a:lstStyle/>
                    <a:p>
                      <a:pPr algn="ctr">
                        <a:lnSpc>
                          <a:spcPct val="150000"/>
                        </a:lnSpc>
                        <a:spcBef>
                          <a:spcPts val="600"/>
                        </a:spcBef>
                        <a:spcAft>
                          <a:spcPts val="600"/>
                        </a:spcAft>
                      </a:pPr>
                      <a:r>
                        <a:rPr lang="id-ID" sz="2000">
                          <a:latin typeface="Arial"/>
                          <a:ea typeface="Calibri"/>
                          <a:cs typeface="Times New Roman"/>
                        </a:rPr>
                        <a:t>D+</a:t>
                      </a:r>
                      <a:endParaRPr lang="id-ID" sz="2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Bef>
                          <a:spcPts val="600"/>
                        </a:spcBef>
                        <a:spcAft>
                          <a:spcPts val="600"/>
                        </a:spcAft>
                      </a:pPr>
                      <a:r>
                        <a:rPr lang="id-ID" sz="2000" dirty="0">
                          <a:latin typeface="Arial"/>
                          <a:ea typeface="Calibri"/>
                          <a:cs typeface="Times New Roman"/>
                        </a:rPr>
                        <a:t>1.33</a:t>
                      </a:r>
                      <a:endParaRPr lang="id-ID"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Bef>
                          <a:spcPts val="600"/>
                        </a:spcBef>
                        <a:spcAft>
                          <a:spcPts val="600"/>
                        </a:spcAft>
                      </a:pPr>
                      <a:r>
                        <a:rPr lang="id-ID" sz="2000">
                          <a:latin typeface="Arial"/>
                          <a:ea typeface="Calibri"/>
                          <a:cs typeface="Times New Roman"/>
                        </a:rPr>
                        <a:t>1.33</a:t>
                      </a:r>
                      <a:endParaRPr lang="id-ID" sz="2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a:lnSpc>
                          <a:spcPct val="150000"/>
                        </a:lnSpc>
                        <a:spcBef>
                          <a:spcPts val="600"/>
                        </a:spcBef>
                        <a:spcAft>
                          <a:spcPts val="600"/>
                        </a:spcAft>
                      </a:pPr>
                      <a:r>
                        <a:rPr lang="id-ID" sz="2000" dirty="0">
                          <a:latin typeface="Arial"/>
                          <a:ea typeface="Calibri"/>
                          <a:cs typeface="Times New Roman"/>
                        </a:rPr>
                        <a:t>K</a:t>
                      </a:r>
                      <a:endParaRPr lang="id-ID"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37071">
                <a:tc>
                  <a:txBody>
                    <a:bodyPr/>
                    <a:lstStyle/>
                    <a:p>
                      <a:pPr algn="ctr">
                        <a:lnSpc>
                          <a:spcPct val="150000"/>
                        </a:lnSpc>
                        <a:spcBef>
                          <a:spcPts val="600"/>
                        </a:spcBef>
                        <a:spcAft>
                          <a:spcPts val="600"/>
                        </a:spcAft>
                      </a:pPr>
                      <a:r>
                        <a:rPr lang="id-ID" sz="2000">
                          <a:latin typeface="Arial"/>
                          <a:ea typeface="Calibri"/>
                          <a:cs typeface="Times New Roman"/>
                        </a:rPr>
                        <a:t>D</a:t>
                      </a:r>
                      <a:endParaRPr lang="id-ID" sz="2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Bef>
                          <a:spcPts val="600"/>
                        </a:spcBef>
                        <a:spcAft>
                          <a:spcPts val="600"/>
                        </a:spcAft>
                      </a:pPr>
                      <a:r>
                        <a:rPr lang="id-ID" sz="2000" dirty="0">
                          <a:latin typeface="Arial"/>
                          <a:ea typeface="Calibri"/>
                          <a:cs typeface="Times New Roman"/>
                        </a:rPr>
                        <a:t>1</a:t>
                      </a:r>
                      <a:endParaRPr lang="id-ID"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Bef>
                          <a:spcPts val="600"/>
                        </a:spcBef>
                        <a:spcAft>
                          <a:spcPts val="600"/>
                        </a:spcAft>
                      </a:pPr>
                      <a:r>
                        <a:rPr lang="id-ID" sz="2000" dirty="0">
                          <a:latin typeface="Arial"/>
                          <a:ea typeface="Calibri"/>
                          <a:cs typeface="Times New Roman"/>
                        </a:rPr>
                        <a:t>1</a:t>
                      </a:r>
                      <a:endParaRPr lang="id-ID"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id-ID"/>
                    </a:p>
                  </a:txBody>
                  <a:tcPr/>
                </a:tc>
              </a:tr>
            </a:tbl>
          </a:graphicData>
        </a:graphic>
      </p:graphicFrame>
      <p:sp>
        <p:nvSpPr>
          <p:cNvPr id="9276" name="Title 1"/>
          <p:cNvSpPr>
            <a:spLocks noGrp="1"/>
          </p:cNvSpPr>
          <p:nvPr>
            <p:ph type="title"/>
          </p:nvPr>
        </p:nvSpPr>
        <p:spPr>
          <a:xfrm>
            <a:off x="2133600" y="71438"/>
            <a:ext cx="5638800" cy="868362"/>
          </a:xfrm>
          <a:solidFill>
            <a:srgbClr val="00B050"/>
          </a:solidFill>
        </p:spPr>
        <p:txBody>
          <a:bodyPr/>
          <a:lstStyle/>
          <a:p>
            <a:pPr fontAlgn="auto">
              <a:spcAft>
                <a:spcPts val="0"/>
              </a:spcAft>
              <a:defRPr/>
            </a:pPr>
            <a:r>
              <a:rPr lang="id-ID" dirty="0" smtClean="0">
                <a:solidFill>
                  <a:schemeClr val="tx2">
                    <a:satMod val="130000"/>
                  </a:schemeClr>
                </a:solidFill>
              </a:rPr>
              <a:t>Ketuntasan Belajar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304800"/>
            <a:ext cx="6211888" cy="838200"/>
          </a:xfrm>
          <a:solidFill>
            <a:srgbClr val="00B050"/>
          </a:solidFill>
        </p:spPr>
        <p:txBody>
          <a:bodyPr/>
          <a:lstStyle/>
          <a:p>
            <a:pPr fontAlgn="auto">
              <a:spcAft>
                <a:spcPts val="0"/>
              </a:spcAft>
              <a:defRPr/>
            </a:pPr>
            <a:r>
              <a:rPr lang="id-ID" dirty="0" smtClean="0">
                <a:solidFill>
                  <a:schemeClr val="tx2">
                    <a:satMod val="130000"/>
                  </a:schemeClr>
                </a:solidFill>
              </a:rPr>
              <a:t>Ketuntasan Belajar</a:t>
            </a:r>
            <a:endParaRPr lang="id-ID" dirty="0">
              <a:solidFill>
                <a:schemeClr val="tx2">
                  <a:satMod val="130000"/>
                </a:schemeClr>
              </a:solidFill>
            </a:endParaRPr>
          </a:p>
        </p:txBody>
      </p:sp>
      <p:sp>
        <p:nvSpPr>
          <p:cNvPr id="4" name="Rectangle 3"/>
          <p:cNvSpPr/>
          <p:nvPr/>
        </p:nvSpPr>
        <p:spPr>
          <a:xfrm>
            <a:off x="0" y="1471910"/>
            <a:ext cx="9144000" cy="5386090"/>
          </a:xfrm>
          <a:prstGeom prst="rect">
            <a:avLst/>
          </a:prstGeom>
          <a:solidFill>
            <a:srgbClr val="92D050"/>
          </a:solidFill>
        </p:spPr>
        <p:txBody>
          <a:bodyPr wrap="square">
            <a:spAutoFit/>
          </a:bodyPr>
          <a:lstStyle/>
          <a:p>
            <a:pPr marL="446088" indent="-446088">
              <a:defRPr/>
            </a:pPr>
            <a:r>
              <a:rPr lang="id-ID" sz="2800" dirty="0"/>
              <a:t>a) </a:t>
            </a:r>
            <a:r>
              <a:rPr lang="id-ID" sz="2400" dirty="0"/>
              <a:t>Untuk KD pada KI-3 dan KI-4, seorang peserta didik dinyatakan </a:t>
            </a:r>
            <a:r>
              <a:rPr lang="id-ID" sz="2400" b="1" dirty="0"/>
              <a:t>belum tuntas</a:t>
            </a:r>
            <a:r>
              <a:rPr lang="id-ID" sz="2400" dirty="0"/>
              <a:t> belajar untuk menguasai KD yang dipelajarinya apabila menunjukkan indikator nilai </a:t>
            </a:r>
            <a:r>
              <a:rPr lang="id-ID" sz="2400" dirty="0">
                <a:solidFill>
                  <a:srgbClr val="FF0000"/>
                </a:solidFill>
              </a:rPr>
              <a:t>&lt; 2.66 </a:t>
            </a:r>
            <a:r>
              <a:rPr lang="id-ID" sz="2400" dirty="0"/>
              <a:t>dari hasil tes formatif. </a:t>
            </a:r>
          </a:p>
          <a:p>
            <a:pPr marL="446088" indent="-446088">
              <a:defRPr/>
            </a:pPr>
            <a:r>
              <a:rPr lang="id-ID" sz="2400" dirty="0"/>
              <a:t>b) Untuk KD pada KI-3 dan KI-4, seorang peserta didik dinyatakan </a:t>
            </a:r>
            <a:r>
              <a:rPr lang="id-ID" sz="2400" b="1" dirty="0"/>
              <a:t>sudah tuntas </a:t>
            </a:r>
            <a:r>
              <a:rPr lang="id-ID" sz="2400" dirty="0"/>
              <a:t>belajar untuk menguasai KD yang dipelajarinya apabila menunjukkan indikator </a:t>
            </a:r>
            <a:r>
              <a:rPr lang="id-ID" sz="2400" dirty="0">
                <a:solidFill>
                  <a:srgbClr val="FF0000"/>
                </a:solidFill>
              </a:rPr>
              <a:t>nilai ≥ 2.66 </a:t>
            </a:r>
            <a:r>
              <a:rPr lang="id-ID" sz="2400" dirty="0"/>
              <a:t>dari hasil tes formatif. </a:t>
            </a:r>
          </a:p>
          <a:p>
            <a:pPr marL="446088" indent="-446088">
              <a:defRPr/>
            </a:pPr>
            <a:r>
              <a:rPr lang="id-ID" sz="2400" dirty="0"/>
              <a:t>c)  Untuk KD pada KI-1 dan KI-2, ketuntasan seorang peserta didik dilakukan dengan memperhatikan aspek sikap pada KI-1 dan KI-2 untuk seluruh matapelajaran, yakni jika profil sikap peserta didik secara umum berada pada </a:t>
            </a:r>
            <a:r>
              <a:rPr lang="id-ID" sz="2400" dirty="0">
                <a:solidFill>
                  <a:srgbClr val="FF0000"/>
                </a:solidFill>
              </a:rPr>
              <a:t>kategori baik (B) </a:t>
            </a:r>
            <a:r>
              <a:rPr lang="id-ID" sz="2400" dirty="0"/>
              <a:t>menurut standar yang ditetapkan satuan pendidikan yang bersangkutan </a:t>
            </a:r>
          </a:p>
          <a:p>
            <a:pPr>
              <a:defRPr/>
            </a:pPr>
            <a:endParaRPr lang="id-ID" sz="2400" dirty="0"/>
          </a:p>
          <a:p>
            <a:pPr marL="446088" indent="-446088">
              <a:defRPr/>
            </a:pPr>
            <a:endParaRPr lang="id-ID" sz="2800" dirty="0"/>
          </a:p>
          <a:p>
            <a:pPr>
              <a:defRPr/>
            </a:pPr>
            <a:endParaRPr lang="id-ID"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199" y="0"/>
            <a:ext cx="6969125" cy="1000125"/>
          </a:xfrm>
          <a:solidFill>
            <a:srgbClr val="FFFF00"/>
          </a:solidFill>
        </p:spPr>
        <p:txBody>
          <a:bodyPr/>
          <a:lstStyle/>
          <a:p>
            <a:pPr fontAlgn="auto">
              <a:spcAft>
                <a:spcPts val="0"/>
              </a:spcAft>
              <a:defRPr/>
            </a:pPr>
            <a:r>
              <a:rPr lang="id-ID" sz="3200" dirty="0" smtClean="0">
                <a:solidFill>
                  <a:schemeClr val="tx2">
                    <a:satMod val="130000"/>
                  </a:schemeClr>
                </a:solidFill>
              </a:rPr>
              <a:t>KARAKTERISTIK PENILAIAN</a:t>
            </a:r>
            <a:endParaRPr lang="id-ID" sz="3200" dirty="0">
              <a:solidFill>
                <a:schemeClr val="tx2">
                  <a:satMod val="130000"/>
                </a:schemeClr>
              </a:solidFill>
            </a:endParaRPr>
          </a:p>
        </p:txBody>
      </p:sp>
      <p:graphicFrame>
        <p:nvGraphicFramePr>
          <p:cNvPr id="4" name="Diagram 3"/>
          <p:cNvGraphicFramePr/>
          <p:nvPr/>
        </p:nvGraphicFramePr>
        <p:xfrm>
          <a:off x="0" y="857232"/>
          <a:ext cx="9144000" cy="6000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199" y="0"/>
            <a:ext cx="6969125" cy="1000125"/>
          </a:xfrm>
          <a:solidFill>
            <a:srgbClr val="FFFF00"/>
          </a:solidFill>
        </p:spPr>
        <p:txBody>
          <a:bodyPr/>
          <a:lstStyle/>
          <a:p>
            <a:pPr fontAlgn="auto">
              <a:spcAft>
                <a:spcPts val="0"/>
              </a:spcAft>
              <a:defRPr/>
            </a:pPr>
            <a:r>
              <a:rPr lang="id-ID" sz="3200" dirty="0" smtClean="0">
                <a:solidFill>
                  <a:schemeClr val="tx2">
                    <a:satMod val="130000"/>
                  </a:schemeClr>
                </a:solidFill>
              </a:rPr>
              <a:t>KARAKTERISTIK PENILAIAN</a:t>
            </a:r>
            <a:endParaRPr lang="id-ID" sz="3200" dirty="0">
              <a:solidFill>
                <a:schemeClr val="tx2">
                  <a:satMod val="130000"/>
                </a:schemeClr>
              </a:solidFill>
            </a:endParaRPr>
          </a:p>
        </p:txBody>
      </p:sp>
      <p:graphicFrame>
        <p:nvGraphicFramePr>
          <p:cNvPr id="4" name="Diagram 3"/>
          <p:cNvGraphicFramePr/>
          <p:nvPr/>
        </p:nvGraphicFramePr>
        <p:xfrm>
          <a:off x="0" y="857232"/>
          <a:ext cx="9144000" cy="6000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295400"/>
            <a:ext cx="7391400" cy="785812"/>
          </a:xfrm>
          <a:solidFill>
            <a:srgbClr val="00B050"/>
          </a:solidFill>
        </p:spPr>
        <p:txBody>
          <a:bodyPr rtlCol="0"/>
          <a:lstStyle/>
          <a:p>
            <a:pPr algn="ctr" fontAlgn="auto">
              <a:spcAft>
                <a:spcPts val="0"/>
              </a:spcAft>
              <a:defRPr/>
            </a:pPr>
            <a:r>
              <a:rPr lang="id-ID" dirty="0" smtClean="0">
                <a:solidFill>
                  <a:schemeClr val="tx2">
                    <a:satMod val="130000"/>
                  </a:schemeClr>
                </a:solidFill>
              </a:rPr>
              <a:t>Metode Penilaian</a:t>
            </a:r>
            <a:endParaRPr lang="id-ID" b="1" dirty="0" smtClean="0">
              <a:solidFill>
                <a:schemeClr val="tx2">
                  <a:satMod val="130000"/>
                </a:schemeClr>
              </a:solidFill>
            </a:endParaRPr>
          </a:p>
        </p:txBody>
      </p:sp>
      <p:sp>
        <p:nvSpPr>
          <p:cNvPr id="23555" name="Content Placeholder 2"/>
          <p:cNvSpPr>
            <a:spLocks noGrp="1"/>
          </p:cNvSpPr>
          <p:nvPr>
            <p:ph idx="1"/>
          </p:nvPr>
        </p:nvSpPr>
        <p:spPr>
          <a:xfrm>
            <a:off x="0" y="2590800"/>
            <a:ext cx="9144000" cy="3124200"/>
          </a:xfrm>
          <a:solidFill>
            <a:srgbClr val="92D050"/>
          </a:solidFill>
        </p:spPr>
        <p:txBody>
          <a:bodyPr/>
          <a:lstStyle/>
          <a:p>
            <a:r>
              <a:rPr lang="id-ID" dirty="0" smtClean="0"/>
              <a:t>Penilaian dapat dilakukan melalui metode tes (tes tulis atau tes kinerja) maupun nontes. Metode tes dipilih bila respons yang dikumpulkan dapat dikategori-kan benar atau salah (KD-KD pada KI-3 dan KI-4). Bila respons yang dikumpulkan tidak dapat dikategorikan benar atau salah digunakan metode nontes (KD-KD pada KI-1 dan KI-2).</a:t>
            </a:r>
          </a:p>
          <a:p>
            <a:endParaRPr lang="id-ID" dirty="0" smtClean="0"/>
          </a:p>
          <a:p>
            <a:endParaRPr lang="id-ID" dirty="0" smtClean="0"/>
          </a:p>
        </p:txBody>
      </p:sp>
      <p:pic>
        <p:nvPicPr>
          <p:cNvPr id="4" name="Picture 8" descr="HOLDSIGN"/>
          <p:cNvPicPr>
            <a:picLocks noChangeAspect="1" noChangeArrowheads="1"/>
          </p:cNvPicPr>
          <p:nvPr/>
        </p:nvPicPr>
        <p:blipFill>
          <a:blip r:embed="rId2"/>
          <a:srcRect/>
          <a:stretch>
            <a:fillRect/>
          </a:stretch>
        </p:blipFill>
        <p:spPr bwMode="auto">
          <a:xfrm>
            <a:off x="7086600" y="5029200"/>
            <a:ext cx="1419225" cy="1600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par>
                          <p:cTn id="14" fill="hold">
                            <p:stCondLst>
                              <p:cond delay="2000"/>
                            </p:stCondLst>
                            <p:childTnLst>
                              <p:par>
                                <p:cTn id="15" presetID="6" presetClass="emph" presetSubtype="0" fill="hold" nodeType="afterEffect">
                                  <p:stCondLst>
                                    <p:cond delay="0"/>
                                  </p:stCondLst>
                                  <p:childTnLst>
                                    <p:animScale>
                                      <p:cBhvr>
                                        <p:cTn id="1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57200"/>
            <a:ext cx="6324600" cy="582613"/>
          </a:xfrm>
          <a:solidFill>
            <a:srgbClr val="00B050"/>
          </a:solidFill>
        </p:spPr>
        <p:txBody>
          <a:bodyPr rtlCol="0">
            <a:normAutofit/>
          </a:bodyPr>
          <a:lstStyle/>
          <a:p>
            <a:pPr fontAlgn="auto">
              <a:spcAft>
                <a:spcPts val="0"/>
              </a:spcAft>
              <a:defRPr/>
            </a:pPr>
            <a:r>
              <a:rPr lang="id-ID" b="1" dirty="0" smtClean="0">
                <a:solidFill>
                  <a:schemeClr val="tx2">
                    <a:satMod val="130000"/>
                  </a:schemeClr>
                </a:solidFill>
              </a:rPr>
              <a:t>Metode Tes</a:t>
            </a:r>
          </a:p>
        </p:txBody>
      </p:sp>
      <p:sp>
        <p:nvSpPr>
          <p:cNvPr id="24579" name="Content Placeholder 2"/>
          <p:cNvSpPr>
            <a:spLocks noGrp="1"/>
          </p:cNvSpPr>
          <p:nvPr>
            <p:ph idx="1"/>
          </p:nvPr>
        </p:nvSpPr>
        <p:spPr>
          <a:xfrm>
            <a:off x="0" y="1676400"/>
            <a:ext cx="9144000" cy="4171950"/>
          </a:xfrm>
          <a:solidFill>
            <a:srgbClr val="92D050"/>
          </a:solidFill>
        </p:spPr>
        <p:txBody>
          <a:bodyPr/>
          <a:lstStyle/>
          <a:p>
            <a:pPr>
              <a:buFont typeface="Arial" charset="0"/>
              <a:buNone/>
            </a:pPr>
            <a:r>
              <a:rPr lang="id-ID" dirty="0" smtClean="0"/>
              <a:t>a. Tes tulis dapat dilakukan dengan cara memilih jawaban yang tersedia, misalnya soal bentuk pilihan ganda, benar-salah, dan menjodohkan; ada pula yang meminta peserta menuliskan sendiri responsnya, misalnya soal berbentuk esai, baik esai isian singkat maupun esai bebas.</a:t>
            </a:r>
          </a:p>
          <a:p>
            <a:pPr>
              <a:buFont typeface="Arial" charset="0"/>
              <a:buNone/>
            </a:pPr>
            <a:r>
              <a:rPr lang="id-ID" dirty="0" smtClean="0"/>
              <a:t>b. Tes kinerja juga dibedakan menjadi dua, yaitu prilaku terbatas, yang meminta peserta untuk menunjukkan kinerja dengan tugas-tugas tertentu yang terstruktur secara ketat,</a:t>
            </a:r>
          </a:p>
        </p:txBody>
      </p:sp>
      <p:pic>
        <p:nvPicPr>
          <p:cNvPr id="4" name="Picture 8" descr="HOLDSIGN"/>
          <p:cNvPicPr>
            <a:picLocks noChangeAspect="1" noChangeArrowheads="1"/>
          </p:cNvPicPr>
          <p:nvPr/>
        </p:nvPicPr>
        <p:blipFill>
          <a:blip r:embed="rId2"/>
          <a:srcRect/>
          <a:stretch>
            <a:fillRect/>
          </a:stretch>
        </p:blipFill>
        <p:spPr bwMode="auto">
          <a:xfrm>
            <a:off x="7010400" y="4876800"/>
            <a:ext cx="1419225" cy="1828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par>
                          <p:cTn id="14" fill="hold">
                            <p:stCondLst>
                              <p:cond delay="2000"/>
                            </p:stCondLst>
                            <p:childTnLst>
                              <p:par>
                                <p:cTn id="15" presetID="6" presetClass="emph" presetSubtype="0" fill="hold" nodeType="afterEffect">
                                  <p:stCondLst>
                                    <p:cond delay="0"/>
                                  </p:stCondLst>
                                  <p:childTnLst>
                                    <p:animScale>
                                      <p:cBhvr>
                                        <p:cTn id="1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8"/>
            <a:ext cx="8229600" cy="654050"/>
          </a:xfrm>
          <a:solidFill>
            <a:srgbClr val="00B050"/>
          </a:solidFill>
        </p:spPr>
        <p:txBody>
          <a:bodyPr rtlCol="0">
            <a:normAutofit/>
          </a:bodyPr>
          <a:lstStyle/>
          <a:p>
            <a:pPr fontAlgn="auto">
              <a:spcAft>
                <a:spcPts val="0"/>
              </a:spcAft>
              <a:defRPr/>
            </a:pPr>
            <a:r>
              <a:rPr lang="id-ID" b="1" dirty="0" smtClean="0">
                <a:solidFill>
                  <a:schemeClr val="tx2">
                    <a:satMod val="130000"/>
                  </a:schemeClr>
                </a:solidFill>
              </a:rPr>
              <a:t>Teknik dan Instrumen Penilaian</a:t>
            </a:r>
          </a:p>
        </p:txBody>
      </p:sp>
      <p:sp>
        <p:nvSpPr>
          <p:cNvPr id="3" name="Content Placeholder 2"/>
          <p:cNvSpPr>
            <a:spLocks noGrp="1"/>
          </p:cNvSpPr>
          <p:nvPr>
            <p:ph idx="1"/>
          </p:nvPr>
        </p:nvSpPr>
        <p:spPr>
          <a:xfrm>
            <a:off x="0" y="838200"/>
            <a:ext cx="9144000" cy="5340350"/>
          </a:xfrm>
          <a:solidFill>
            <a:srgbClr val="92D050"/>
          </a:solidFill>
        </p:spPr>
        <p:txBody>
          <a:bodyPr rtlCol="0">
            <a:normAutofit fontScale="47500" lnSpcReduction="20000"/>
          </a:bodyPr>
          <a:lstStyle/>
          <a:p>
            <a:pPr marL="914400" indent="-914400" algn="ctr" fontAlgn="auto">
              <a:spcAft>
                <a:spcPts val="0"/>
              </a:spcAft>
              <a:buFont typeface="Arial" pitchFamily="34" charset="0"/>
              <a:buAutoNum type="arabicPeriod"/>
              <a:defRPr/>
            </a:pPr>
            <a:r>
              <a:rPr lang="id-ID" sz="5100" b="1" dirty="0" smtClean="0"/>
              <a:t>Penilaian Unjuk Kerja</a:t>
            </a:r>
          </a:p>
          <a:p>
            <a:pPr marL="914400" indent="-914400" algn="ctr" fontAlgn="auto">
              <a:spcAft>
                <a:spcPts val="0"/>
              </a:spcAft>
              <a:buFont typeface="Arial" charset="0"/>
              <a:buNone/>
              <a:defRPr/>
            </a:pPr>
            <a:endParaRPr lang="id-ID" sz="5100" b="1" dirty="0" smtClean="0"/>
          </a:p>
          <a:p>
            <a:pPr marL="365760" indent="-283464" fontAlgn="auto">
              <a:spcAft>
                <a:spcPts val="0"/>
              </a:spcAft>
              <a:buFont typeface="Wingdings 2"/>
              <a:buChar char=""/>
              <a:defRPr/>
            </a:pPr>
            <a:r>
              <a:rPr lang="id-ID" sz="4400" dirty="0" smtClean="0"/>
              <a:t>Penilaian unjuk kerja merupakan penilaian yang dilakukan dengan mengamati kegiatan peserta didik dalam melakukan sesuatu. Penilaian digunakan untuk menilai ketercapaian kompetensi yang menuntut peserta didik melakukan tugas tertentu seperti: praktek di laboratorium, praktek sholat, praktek olahraga, bermain peran, memainkan alat musik, bernyanyi, membaca puisi/deklamasi dll. </a:t>
            </a:r>
          </a:p>
          <a:p>
            <a:pPr marL="365760" indent="-283464" fontAlgn="auto">
              <a:spcAft>
                <a:spcPts val="0"/>
              </a:spcAft>
              <a:buFont typeface="Arial" pitchFamily="34" charset="0"/>
              <a:buNone/>
              <a:defRPr/>
            </a:pPr>
            <a:r>
              <a:rPr lang="id-ID" sz="4400" dirty="0" smtClean="0"/>
              <a:t>1) Daftar Cek</a:t>
            </a:r>
          </a:p>
          <a:p>
            <a:pPr marL="365760" indent="-283464" fontAlgn="auto">
              <a:spcAft>
                <a:spcPts val="0"/>
              </a:spcAft>
              <a:buFont typeface="Arial" pitchFamily="34" charset="0"/>
              <a:buChar char="•"/>
              <a:defRPr/>
            </a:pPr>
            <a:r>
              <a:rPr lang="id-ID" sz="4400" dirty="0" smtClean="0"/>
              <a:t>Daftar cek dipilih jika unjuk kerja yang dinilai relatif sederhana, sehingga kinerja peserta didik representatif untuk diklasifikasikan menjadi dua kategorikan saja, ya atau tidak.</a:t>
            </a:r>
          </a:p>
          <a:p>
            <a:pPr marL="365760" indent="-283464" fontAlgn="auto">
              <a:spcAft>
                <a:spcPts val="0"/>
              </a:spcAft>
              <a:buFont typeface="Arial" pitchFamily="34" charset="0"/>
              <a:buNone/>
              <a:defRPr/>
            </a:pPr>
            <a:r>
              <a:rPr lang="id-ID" sz="4400" dirty="0" smtClean="0"/>
              <a:t>2) Skala Penilaian</a:t>
            </a:r>
          </a:p>
          <a:p>
            <a:pPr marL="365760" indent="-283464" fontAlgn="auto">
              <a:spcAft>
                <a:spcPts val="0"/>
              </a:spcAft>
              <a:buFont typeface="Arial" pitchFamily="34" charset="0"/>
              <a:buChar char="•"/>
              <a:defRPr/>
            </a:pPr>
            <a:r>
              <a:rPr lang="id-ID" sz="4400" dirty="0" smtClean="0"/>
              <a:t>Ada kalanya kinerja peserta didik cukup kompleks, sehingga sulit atau merasa tidak adil kalau hanya diklasifikasikan menjadi dua kategori, ya atau tidak, memenuhi atau tidak memenuhi. Oleh karena itu dapat dipilih skala penilaian lebih dari dua kategori, misalnya 1, 2, dan 3.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ubtitle 2"/>
          <p:cNvSpPr>
            <a:spLocks noGrp="1"/>
          </p:cNvSpPr>
          <p:nvPr>
            <p:ph type="subTitle" idx="1"/>
          </p:nvPr>
        </p:nvSpPr>
        <p:spPr>
          <a:xfrm>
            <a:off x="762000" y="1143000"/>
            <a:ext cx="7907338" cy="1571625"/>
          </a:xfrm>
          <a:solidFill>
            <a:srgbClr val="00B050"/>
          </a:solidFill>
        </p:spPr>
        <p:txBody>
          <a:bodyPr>
            <a:normAutofit/>
          </a:bodyPr>
          <a:lstStyle/>
          <a:p>
            <a:pPr algn="ctr" fontAlgn="auto">
              <a:spcAft>
                <a:spcPts val="0"/>
              </a:spcAft>
              <a:buFont typeface="Wingdings 2"/>
              <a:buNone/>
              <a:defRPr/>
            </a:pPr>
            <a:r>
              <a:rPr lang="id-ID" sz="4000" b="1" dirty="0" smtClean="0">
                <a:solidFill>
                  <a:schemeClr val="tx1"/>
                </a:solidFill>
              </a:rPr>
              <a:t>PENILAIAN PEMBELAJARAN DAN PENULISAN RAPOR</a:t>
            </a:r>
            <a:endParaRPr lang="en-US" sz="4000" b="1" dirty="0" smtClean="0">
              <a:solidFill>
                <a:schemeClr val="tx1"/>
              </a:solidFill>
            </a:endParaRPr>
          </a:p>
        </p:txBody>
      </p:sp>
      <p:sp>
        <p:nvSpPr>
          <p:cNvPr id="8195" name="Content Placeholder 2"/>
          <p:cNvSpPr txBox="1">
            <a:spLocks/>
          </p:cNvSpPr>
          <p:nvPr/>
        </p:nvSpPr>
        <p:spPr bwMode="auto">
          <a:xfrm>
            <a:off x="285750" y="4143375"/>
            <a:ext cx="8858250" cy="1928813"/>
          </a:xfrm>
          <a:prstGeom prst="rect">
            <a:avLst/>
          </a:prstGeom>
          <a:noFill/>
          <a:ln w="9525">
            <a:noFill/>
            <a:miter lim="800000"/>
            <a:headEnd/>
            <a:tailEnd/>
          </a:ln>
        </p:spPr>
        <p:txBody>
          <a:bodyPr tIns="0"/>
          <a:lstStyle/>
          <a:p>
            <a:endParaRPr lang="en-US" sz="3200" b="1"/>
          </a:p>
        </p:txBody>
      </p:sp>
      <p:pic>
        <p:nvPicPr>
          <p:cNvPr id="5" name="Picture 8" descr="HOLDSIGN"/>
          <p:cNvPicPr>
            <a:picLocks noChangeAspect="1" noChangeArrowheads="1"/>
          </p:cNvPicPr>
          <p:nvPr/>
        </p:nvPicPr>
        <p:blipFill>
          <a:blip r:embed="rId2"/>
          <a:srcRect/>
          <a:stretch>
            <a:fillRect/>
          </a:stretch>
        </p:blipFill>
        <p:spPr bwMode="auto">
          <a:xfrm>
            <a:off x="609600" y="3352800"/>
            <a:ext cx="2486025" cy="3200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70" decel="100000"/>
                                        <p:tgtEl>
                                          <p:spTgt spid="5"/>
                                        </p:tgtEl>
                                      </p:cBhvr>
                                    </p:animEffect>
                                    <p:animScale>
                                      <p:cBhvr>
                                        <p:cTn id="8" dur="770" decel="100000"/>
                                        <p:tgtEl>
                                          <p:spTgt spid="5"/>
                                        </p:tgtEl>
                                      </p:cBhvr>
                                      <p:from x="10000" y="10000"/>
                                      <p:to x="200000" y="450000"/>
                                    </p:animScale>
                                    <p:animScale>
                                      <p:cBhvr>
                                        <p:cTn id="9" dur="1230" accel="100000" fill="hold">
                                          <p:stCondLst>
                                            <p:cond delay="770"/>
                                          </p:stCondLst>
                                        </p:cTn>
                                        <p:tgtEl>
                                          <p:spTgt spid="5"/>
                                        </p:tgtEl>
                                      </p:cBhvr>
                                      <p:from x="200000" y="450000"/>
                                      <p:to x="100000" y="100000"/>
                                    </p:animScale>
                                    <p:set>
                                      <p:cBhvr>
                                        <p:cTn id="10" dur="770" fill="hold"/>
                                        <p:tgtEl>
                                          <p:spTgt spid="5"/>
                                        </p:tgtEl>
                                        <p:attrNameLst>
                                          <p:attrName>ppt_x</p:attrName>
                                        </p:attrNameLst>
                                      </p:cBhvr>
                                      <p:to>
                                        <p:strVal val="(0.5)"/>
                                      </p:to>
                                    </p:set>
                                    <p:anim from="(0.5)" to="(#ppt_x)" calcmode="lin" valueType="num">
                                      <p:cBhvr>
                                        <p:cTn id="11" dur="1230" accel="100000" fill="hold">
                                          <p:stCondLst>
                                            <p:cond delay="770"/>
                                          </p:stCondLst>
                                        </p:cTn>
                                        <p:tgtEl>
                                          <p:spTgt spid="5"/>
                                        </p:tgtEl>
                                        <p:attrNameLst>
                                          <p:attrName>ppt_x</p:attrName>
                                        </p:attrNameLst>
                                      </p:cBhvr>
                                    </p:anim>
                                    <p:set>
                                      <p:cBhvr>
                                        <p:cTn id="12" dur="770" fill="hold"/>
                                        <p:tgtEl>
                                          <p:spTgt spid="5"/>
                                        </p:tgtEl>
                                        <p:attrNameLst>
                                          <p:attrName>ppt_y</p:attrName>
                                        </p:attrNameLst>
                                      </p:cBhvr>
                                      <p:to>
                                        <p:strVal val="(#ppt_y+0.4)"/>
                                      </p:to>
                                    </p:set>
                                    <p:anim from="(#ppt_y+0.4)" to="(#ppt_y)" calcmode="lin" valueType="num">
                                      <p:cBhvr>
                                        <p:cTn id="13" dur="1230" accel="100000" fill="hold">
                                          <p:stCondLst>
                                            <p:cond delay="770"/>
                                          </p:stCondLst>
                                        </p:cTn>
                                        <p:tgtEl>
                                          <p:spTgt spid="5"/>
                                        </p:tgtEl>
                                        <p:attrNameLst>
                                          <p:attrName>ppt_y</p:attrName>
                                        </p:attrNameLst>
                                      </p:cBhvr>
                                    </p:anim>
                                  </p:childTnLst>
                                </p:cTn>
                              </p:par>
                            </p:childTnLst>
                          </p:cTn>
                        </p:par>
                        <p:par>
                          <p:cTn id="14" fill="hold">
                            <p:stCondLst>
                              <p:cond delay="2000"/>
                            </p:stCondLst>
                            <p:childTnLst>
                              <p:par>
                                <p:cTn id="15" presetID="6" presetClass="emph" presetSubtype="0" fill="hold" nodeType="afterEffect">
                                  <p:stCondLst>
                                    <p:cond delay="0"/>
                                  </p:stCondLst>
                                  <p:childTnLst>
                                    <p:animScale>
                                      <p:cBhvr>
                                        <p:cTn id="16"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752600" y="274638"/>
            <a:ext cx="6934200" cy="1325562"/>
          </a:xfrm>
          <a:solidFill>
            <a:srgbClr val="00B050"/>
          </a:solidFill>
        </p:spPr>
        <p:txBody>
          <a:bodyPr>
            <a:noAutofit/>
          </a:bodyPr>
          <a:lstStyle/>
          <a:p>
            <a:pPr fontAlgn="auto">
              <a:spcAft>
                <a:spcPts val="0"/>
              </a:spcAft>
              <a:defRPr/>
            </a:pPr>
            <a:r>
              <a:rPr lang="id-ID" dirty="0" smtClean="0">
                <a:solidFill>
                  <a:schemeClr val="tx2">
                    <a:satMod val="130000"/>
                  </a:schemeClr>
                </a:solidFill>
              </a:rPr>
              <a:t/>
            </a:r>
            <a:br>
              <a:rPr lang="id-ID" dirty="0" smtClean="0">
                <a:solidFill>
                  <a:schemeClr val="tx2">
                    <a:satMod val="130000"/>
                  </a:schemeClr>
                </a:solidFill>
              </a:rPr>
            </a:br>
            <a:r>
              <a:rPr lang="id-ID" dirty="0" smtClean="0">
                <a:solidFill>
                  <a:schemeClr val="tx2">
                    <a:satMod val="130000"/>
                  </a:schemeClr>
                </a:solidFill>
              </a:rPr>
              <a:t>Penilaian Kinerja Melakukan Praktikum </a:t>
            </a:r>
          </a:p>
        </p:txBody>
      </p:sp>
      <p:graphicFrame>
        <p:nvGraphicFramePr>
          <p:cNvPr id="4" name="Table 3"/>
          <p:cNvGraphicFramePr>
            <a:graphicFrameLocks noGrp="1"/>
          </p:cNvGraphicFramePr>
          <p:nvPr/>
        </p:nvGraphicFramePr>
        <p:xfrm>
          <a:off x="285750" y="1785938"/>
          <a:ext cx="8286842" cy="3901758"/>
        </p:xfrm>
        <a:graphic>
          <a:graphicData uri="http://schemas.openxmlformats.org/drawingml/2006/table">
            <a:tbl>
              <a:tblPr/>
              <a:tblGrid>
                <a:gridCol w="714379"/>
                <a:gridCol w="4357718"/>
                <a:gridCol w="1071570"/>
                <a:gridCol w="1071570"/>
                <a:gridCol w="1071605"/>
              </a:tblGrid>
              <a:tr h="650293">
                <a:tc rowSpan="2">
                  <a:txBody>
                    <a:bodyPr/>
                    <a:lstStyle/>
                    <a:p>
                      <a:pPr algn="ctr">
                        <a:lnSpc>
                          <a:spcPct val="150000"/>
                        </a:lnSpc>
                        <a:spcBef>
                          <a:spcPts val="600"/>
                        </a:spcBef>
                        <a:spcAft>
                          <a:spcPts val="600"/>
                        </a:spcAft>
                      </a:pPr>
                      <a:r>
                        <a:rPr lang="id-ID" sz="2400" b="1" dirty="0">
                          <a:latin typeface="Arial"/>
                          <a:ea typeface="Calibri"/>
                          <a:cs typeface="Times New Roman"/>
                        </a:rPr>
                        <a:t>NO</a:t>
                      </a:r>
                      <a:endParaRPr lang="id-ID" sz="2400" dirty="0">
                        <a:latin typeface="Calibri"/>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2">
                  <a:txBody>
                    <a:bodyPr/>
                    <a:lstStyle/>
                    <a:p>
                      <a:pPr algn="ctr">
                        <a:lnSpc>
                          <a:spcPct val="150000"/>
                        </a:lnSpc>
                        <a:spcBef>
                          <a:spcPts val="600"/>
                        </a:spcBef>
                        <a:spcAft>
                          <a:spcPts val="600"/>
                        </a:spcAft>
                      </a:pPr>
                      <a:r>
                        <a:rPr lang="id-ID" sz="2400" b="1" dirty="0">
                          <a:latin typeface="Arial"/>
                          <a:ea typeface="Calibri"/>
                          <a:cs typeface="Times New Roman"/>
                        </a:rPr>
                        <a:t>Aspek yang dinilai</a:t>
                      </a:r>
                      <a:endParaRPr lang="id-ID" sz="2400" dirty="0">
                        <a:latin typeface="Calibri"/>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gridSpan="3">
                  <a:txBody>
                    <a:bodyPr/>
                    <a:lstStyle/>
                    <a:p>
                      <a:pPr algn="ctr">
                        <a:lnSpc>
                          <a:spcPct val="150000"/>
                        </a:lnSpc>
                        <a:spcBef>
                          <a:spcPts val="600"/>
                        </a:spcBef>
                        <a:spcAft>
                          <a:spcPts val="600"/>
                        </a:spcAft>
                      </a:pPr>
                      <a:r>
                        <a:rPr lang="id-ID" sz="2400" b="1">
                          <a:latin typeface="Arial"/>
                          <a:ea typeface="Calibri"/>
                          <a:cs typeface="Times New Roman"/>
                        </a:rPr>
                        <a:t>Penilaian</a:t>
                      </a:r>
                      <a:endParaRPr lang="id-ID" sz="2400">
                        <a:latin typeface="Calibri"/>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id-ID"/>
                    </a:p>
                  </a:txBody>
                  <a:tcPr/>
                </a:tc>
                <a:tc hMerge="1">
                  <a:txBody>
                    <a:bodyPr/>
                    <a:lstStyle/>
                    <a:p>
                      <a:endParaRPr lang="id-ID"/>
                    </a:p>
                  </a:txBody>
                  <a:tcPr/>
                </a:tc>
              </a:tr>
              <a:tr h="650293">
                <a:tc vMerge="1">
                  <a:txBody>
                    <a:bodyPr/>
                    <a:lstStyle/>
                    <a:p>
                      <a:endParaRPr lang="id-ID"/>
                    </a:p>
                  </a:txBody>
                  <a:tcPr/>
                </a:tc>
                <a:tc vMerge="1">
                  <a:txBody>
                    <a:bodyPr/>
                    <a:lstStyle/>
                    <a:p>
                      <a:endParaRPr lang="id-ID"/>
                    </a:p>
                  </a:txBody>
                  <a:tcPr/>
                </a:tc>
                <a:tc>
                  <a:txBody>
                    <a:bodyPr/>
                    <a:lstStyle/>
                    <a:p>
                      <a:pPr algn="ctr">
                        <a:lnSpc>
                          <a:spcPct val="150000"/>
                        </a:lnSpc>
                        <a:spcBef>
                          <a:spcPts val="600"/>
                        </a:spcBef>
                        <a:spcAft>
                          <a:spcPts val="600"/>
                        </a:spcAft>
                      </a:pPr>
                      <a:r>
                        <a:rPr lang="id-ID" sz="2400" b="1" dirty="0">
                          <a:latin typeface="Arial"/>
                          <a:ea typeface="Calibri"/>
                          <a:cs typeface="Times New Roman"/>
                        </a:rPr>
                        <a:t>1</a:t>
                      </a:r>
                      <a:endParaRPr lang="id-ID" sz="2400" dirty="0">
                        <a:latin typeface="Calibri"/>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50000"/>
                        </a:lnSpc>
                        <a:spcBef>
                          <a:spcPts val="600"/>
                        </a:spcBef>
                        <a:spcAft>
                          <a:spcPts val="600"/>
                        </a:spcAft>
                      </a:pPr>
                      <a:r>
                        <a:rPr lang="id-ID" sz="2400" b="1" dirty="0">
                          <a:latin typeface="Arial"/>
                          <a:ea typeface="Calibri"/>
                          <a:cs typeface="Times New Roman"/>
                        </a:rPr>
                        <a:t>2</a:t>
                      </a:r>
                      <a:endParaRPr lang="id-ID" sz="2400" dirty="0">
                        <a:latin typeface="Calibri"/>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50000"/>
                        </a:lnSpc>
                        <a:spcBef>
                          <a:spcPts val="600"/>
                        </a:spcBef>
                        <a:spcAft>
                          <a:spcPts val="600"/>
                        </a:spcAft>
                      </a:pPr>
                      <a:r>
                        <a:rPr lang="id-ID" sz="2400" b="1" dirty="0">
                          <a:latin typeface="Arial"/>
                          <a:ea typeface="Calibri"/>
                          <a:cs typeface="Times New Roman"/>
                        </a:rPr>
                        <a:t>3</a:t>
                      </a:r>
                      <a:endParaRPr lang="id-ID" sz="2400" dirty="0">
                        <a:latin typeface="Calibri"/>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650293">
                <a:tc>
                  <a:txBody>
                    <a:bodyPr/>
                    <a:lstStyle/>
                    <a:p>
                      <a:pPr algn="ctr">
                        <a:lnSpc>
                          <a:spcPct val="150000"/>
                        </a:lnSpc>
                        <a:spcBef>
                          <a:spcPts val="600"/>
                        </a:spcBef>
                        <a:spcAft>
                          <a:spcPts val="600"/>
                        </a:spcAft>
                      </a:pPr>
                      <a:r>
                        <a:rPr lang="id-ID" sz="2400" dirty="0">
                          <a:latin typeface="Arial"/>
                          <a:ea typeface="Calibri"/>
                          <a:cs typeface="Times New Roman"/>
                        </a:rPr>
                        <a:t>1</a:t>
                      </a:r>
                      <a:endParaRPr lang="id-ID" sz="2400" dirty="0">
                        <a:latin typeface="Calibri"/>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r>
                        <a:rPr lang="id-ID" sz="2400" dirty="0">
                          <a:latin typeface="Arial"/>
                          <a:ea typeface="Calibri"/>
                          <a:cs typeface="Times New Roman"/>
                        </a:rPr>
                        <a:t>Merangkai alat</a:t>
                      </a:r>
                      <a:endParaRPr lang="id-ID" sz="2400" dirty="0">
                        <a:latin typeface="Calibri"/>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a:latin typeface="Arial"/>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a:latin typeface="Arial"/>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a:latin typeface="Arial"/>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650293">
                <a:tc>
                  <a:txBody>
                    <a:bodyPr/>
                    <a:lstStyle/>
                    <a:p>
                      <a:pPr algn="ctr">
                        <a:lnSpc>
                          <a:spcPct val="150000"/>
                        </a:lnSpc>
                        <a:spcBef>
                          <a:spcPts val="600"/>
                        </a:spcBef>
                        <a:spcAft>
                          <a:spcPts val="600"/>
                        </a:spcAft>
                      </a:pPr>
                      <a:r>
                        <a:rPr lang="id-ID" sz="2400" dirty="0">
                          <a:latin typeface="Arial"/>
                          <a:ea typeface="Calibri"/>
                          <a:cs typeface="Times New Roman"/>
                        </a:rPr>
                        <a:t>2</a:t>
                      </a:r>
                      <a:endParaRPr lang="id-ID" sz="2400" dirty="0">
                        <a:latin typeface="Calibri"/>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r>
                        <a:rPr lang="id-ID" sz="2400" dirty="0">
                          <a:latin typeface="Arial"/>
                          <a:ea typeface="Calibri"/>
                          <a:cs typeface="Times New Roman"/>
                        </a:rPr>
                        <a:t>Pengamatan</a:t>
                      </a:r>
                      <a:endParaRPr lang="id-ID" sz="2400" dirty="0">
                        <a:latin typeface="Calibri"/>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a:latin typeface="Arial"/>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a:latin typeface="Arial"/>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a:latin typeface="Arial"/>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650293">
                <a:tc>
                  <a:txBody>
                    <a:bodyPr/>
                    <a:lstStyle/>
                    <a:p>
                      <a:pPr algn="ctr">
                        <a:lnSpc>
                          <a:spcPct val="150000"/>
                        </a:lnSpc>
                        <a:spcBef>
                          <a:spcPts val="600"/>
                        </a:spcBef>
                        <a:spcAft>
                          <a:spcPts val="600"/>
                        </a:spcAft>
                      </a:pPr>
                      <a:r>
                        <a:rPr lang="id-ID" sz="2400">
                          <a:latin typeface="Arial"/>
                          <a:ea typeface="Calibri"/>
                          <a:cs typeface="Times New Roman"/>
                        </a:rPr>
                        <a:t>3</a:t>
                      </a:r>
                      <a:endParaRPr lang="id-ID" sz="2400">
                        <a:latin typeface="Calibri"/>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r>
                        <a:rPr lang="id-ID" sz="2400" dirty="0">
                          <a:latin typeface="Arial"/>
                          <a:ea typeface="Calibri"/>
                          <a:cs typeface="Times New Roman"/>
                        </a:rPr>
                        <a:t>Data yang diperoleh</a:t>
                      </a:r>
                      <a:endParaRPr lang="id-ID" sz="2400" dirty="0">
                        <a:latin typeface="Calibri"/>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a:latin typeface="Arial"/>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a:latin typeface="Arial"/>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a:latin typeface="Arial"/>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650293">
                <a:tc>
                  <a:txBody>
                    <a:bodyPr/>
                    <a:lstStyle/>
                    <a:p>
                      <a:pPr algn="ctr">
                        <a:lnSpc>
                          <a:spcPct val="150000"/>
                        </a:lnSpc>
                        <a:spcBef>
                          <a:spcPts val="600"/>
                        </a:spcBef>
                        <a:spcAft>
                          <a:spcPts val="600"/>
                        </a:spcAft>
                      </a:pPr>
                      <a:r>
                        <a:rPr lang="id-ID" sz="2400">
                          <a:latin typeface="Arial"/>
                          <a:ea typeface="Calibri"/>
                          <a:cs typeface="Times New Roman"/>
                        </a:rPr>
                        <a:t>4</a:t>
                      </a:r>
                      <a:endParaRPr lang="id-ID" sz="2400">
                        <a:latin typeface="Calibri"/>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r>
                        <a:rPr lang="id-ID" sz="2400" dirty="0">
                          <a:latin typeface="Arial"/>
                          <a:ea typeface="Calibri"/>
                          <a:cs typeface="Times New Roman"/>
                        </a:rPr>
                        <a:t>Kesimpulan</a:t>
                      </a:r>
                      <a:endParaRPr lang="id-ID" sz="2400" dirty="0">
                        <a:latin typeface="Calibri"/>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dirty="0">
                        <a:latin typeface="Arial"/>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dirty="0">
                        <a:latin typeface="Arial"/>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dirty="0">
                        <a:latin typeface="Arial"/>
                        <a:ea typeface="Calibri"/>
                        <a:cs typeface="Times New Roman"/>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362200" y="71438"/>
            <a:ext cx="6324600" cy="1143000"/>
          </a:xfrm>
          <a:solidFill>
            <a:srgbClr val="00B050"/>
          </a:solidFill>
        </p:spPr>
        <p:txBody>
          <a:bodyPr>
            <a:normAutofit/>
          </a:bodyPr>
          <a:lstStyle/>
          <a:p>
            <a:pPr fontAlgn="auto">
              <a:spcAft>
                <a:spcPts val="0"/>
              </a:spcAft>
              <a:defRPr/>
            </a:pPr>
            <a:r>
              <a:rPr lang="id-ID" dirty="0" smtClean="0">
                <a:solidFill>
                  <a:schemeClr val="tx2">
                    <a:satMod val="130000"/>
                  </a:schemeClr>
                </a:solidFill>
              </a:rPr>
              <a:t>Contoh :</a:t>
            </a:r>
            <a:br>
              <a:rPr lang="id-ID" dirty="0" smtClean="0">
                <a:solidFill>
                  <a:schemeClr val="tx2">
                    <a:satMod val="130000"/>
                  </a:schemeClr>
                </a:solidFill>
              </a:rPr>
            </a:br>
            <a:r>
              <a:rPr lang="id-ID" dirty="0" smtClean="0">
                <a:solidFill>
                  <a:schemeClr val="tx2">
                    <a:satMod val="130000"/>
                  </a:schemeClr>
                </a:solidFill>
              </a:rPr>
              <a:t>Rubrik</a:t>
            </a:r>
          </a:p>
        </p:txBody>
      </p:sp>
      <p:graphicFrame>
        <p:nvGraphicFramePr>
          <p:cNvPr id="4" name="Table 3"/>
          <p:cNvGraphicFramePr>
            <a:graphicFrameLocks noGrp="1"/>
          </p:cNvGraphicFramePr>
          <p:nvPr/>
        </p:nvGraphicFramePr>
        <p:xfrm>
          <a:off x="357188" y="1357313"/>
          <a:ext cx="8429686" cy="5286412"/>
        </p:xfrm>
        <a:graphic>
          <a:graphicData uri="http://schemas.openxmlformats.org/drawingml/2006/table">
            <a:tbl>
              <a:tblPr/>
              <a:tblGrid>
                <a:gridCol w="1500201"/>
                <a:gridCol w="1928826"/>
                <a:gridCol w="2571768"/>
                <a:gridCol w="2428891"/>
              </a:tblGrid>
              <a:tr h="299328">
                <a:tc rowSpan="2">
                  <a:txBody>
                    <a:bodyPr/>
                    <a:lstStyle/>
                    <a:p>
                      <a:pPr algn="ctr">
                        <a:lnSpc>
                          <a:spcPct val="100000"/>
                        </a:lnSpc>
                        <a:spcBef>
                          <a:spcPts val="0"/>
                        </a:spcBef>
                        <a:spcAft>
                          <a:spcPts val="0"/>
                        </a:spcAft>
                      </a:pPr>
                      <a:r>
                        <a:rPr lang="id-ID" sz="1800" b="1" dirty="0">
                          <a:latin typeface="Arial"/>
                          <a:ea typeface="Calibri"/>
                          <a:cs typeface="Times New Roman"/>
                        </a:rPr>
                        <a:t>Aspek yang dinilai</a:t>
                      </a:r>
                      <a:endParaRPr lang="id-ID" sz="1800" dirty="0">
                        <a:latin typeface="Calibri"/>
                        <a:ea typeface="Calibri"/>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3">
                  <a:txBody>
                    <a:bodyPr/>
                    <a:lstStyle/>
                    <a:p>
                      <a:pPr algn="ctr">
                        <a:lnSpc>
                          <a:spcPct val="100000"/>
                        </a:lnSpc>
                        <a:spcBef>
                          <a:spcPts val="0"/>
                        </a:spcBef>
                        <a:spcAft>
                          <a:spcPts val="0"/>
                        </a:spcAft>
                      </a:pPr>
                      <a:r>
                        <a:rPr lang="id-ID" sz="1800" b="1" dirty="0">
                          <a:latin typeface="Arial"/>
                          <a:ea typeface="Calibri"/>
                          <a:cs typeface="Times New Roman"/>
                        </a:rPr>
                        <a:t>Penilaian</a:t>
                      </a:r>
                      <a:endParaRPr lang="id-ID" sz="1800" dirty="0">
                        <a:latin typeface="Calibri"/>
                        <a:ea typeface="Calibri"/>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id-ID"/>
                    </a:p>
                  </a:txBody>
                  <a:tcPr/>
                </a:tc>
                <a:tc hMerge="1">
                  <a:txBody>
                    <a:bodyPr/>
                    <a:lstStyle/>
                    <a:p>
                      <a:endParaRPr lang="id-ID"/>
                    </a:p>
                  </a:txBody>
                  <a:tcPr/>
                </a:tc>
              </a:tr>
              <a:tr h="299328">
                <a:tc vMerge="1">
                  <a:txBody>
                    <a:bodyPr/>
                    <a:lstStyle/>
                    <a:p>
                      <a:endParaRPr lang="id-ID"/>
                    </a:p>
                  </a:txBody>
                  <a:tcPr/>
                </a:tc>
                <a:tc>
                  <a:txBody>
                    <a:bodyPr/>
                    <a:lstStyle/>
                    <a:p>
                      <a:pPr algn="ctr">
                        <a:lnSpc>
                          <a:spcPct val="100000"/>
                        </a:lnSpc>
                        <a:spcBef>
                          <a:spcPts val="0"/>
                        </a:spcBef>
                        <a:spcAft>
                          <a:spcPts val="0"/>
                        </a:spcAft>
                      </a:pPr>
                      <a:r>
                        <a:rPr lang="id-ID" sz="1800" b="1" dirty="0">
                          <a:latin typeface="Arial"/>
                          <a:ea typeface="Calibri"/>
                          <a:cs typeface="Times New Roman"/>
                        </a:rPr>
                        <a:t>1</a:t>
                      </a:r>
                      <a:endParaRPr lang="id-ID" sz="1800" dirty="0">
                        <a:latin typeface="Calibri"/>
                        <a:ea typeface="Calibri"/>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0000"/>
                        </a:lnSpc>
                        <a:spcBef>
                          <a:spcPts val="0"/>
                        </a:spcBef>
                        <a:spcAft>
                          <a:spcPts val="0"/>
                        </a:spcAft>
                      </a:pPr>
                      <a:r>
                        <a:rPr lang="id-ID" sz="1800" b="1" dirty="0">
                          <a:latin typeface="Arial"/>
                          <a:ea typeface="Calibri"/>
                          <a:cs typeface="Times New Roman"/>
                        </a:rPr>
                        <a:t>2</a:t>
                      </a:r>
                      <a:endParaRPr lang="id-ID" sz="1800" dirty="0">
                        <a:latin typeface="Calibri"/>
                        <a:ea typeface="Calibri"/>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0000"/>
                        </a:lnSpc>
                        <a:spcBef>
                          <a:spcPts val="0"/>
                        </a:spcBef>
                        <a:spcAft>
                          <a:spcPts val="0"/>
                        </a:spcAft>
                      </a:pPr>
                      <a:r>
                        <a:rPr lang="id-ID" sz="1800" b="1" dirty="0">
                          <a:latin typeface="Arial"/>
                          <a:ea typeface="Calibri"/>
                          <a:cs typeface="Times New Roman"/>
                        </a:rPr>
                        <a:t>3</a:t>
                      </a:r>
                      <a:endParaRPr lang="id-ID" sz="1800" dirty="0">
                        <a:latin typeface="Calibri"/>
                        <a:ea typeface="Calibri"/>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342477">
                <a:tc>
                  <a:txBody>
                    <a:bodyPr/>
                    <a:lstStyle/>
                    <a:p>
                      <a:pPr algn="just">
                        <a:lnSpc>
                          <a:spcPct val="100000"/>
                        </a:lnSpc>
                        <a:spcBef>
                          <a:spcPts val="0"/>
                        </a:spcBef>
                        <a:spcAft>
                          <a:spcPts val="0"/>
                        </a:spcAft>
                      </a:pPr>
                      <a:r>
                        <a:rPr lang="id-ID" sz="1800" dirty="0">
                          <a:latin typeface="Arial"/>
                          <a:ea typeface="Calibri"/>
                          <a:cs typeface="Times New Roman"/>
                        </a:rPr>
                        <a:t>Merangkai alat</a:t>
                      </a:r>
                      <a:endParaRPr lang="id-ID" sz="1800" dirty="0">
                        <a:latin typeface="Calibri"/>
                        <a:ea typeface="Calibri"/>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just">
                        <a:lnSpc>
                          <a:spcPct val="100000"/>
                        </a:lnSpc>
                        <a:spcBef>
                          <a:spcPts val="0"/>
                        </a:spcBef>
                        <a:spcAft>
                          <a:spcPts val="0"/>
                        </a:spcAft>
                      </a:pPr>
                      <a:r>
                        <a:rPr lang="id-ID" sz="1800" dirty="0">
                          <a:latin typeface="Arial"/>
                          <a:ea typeface="Calibri"/>
                          <a:cs typeface="Times New Roman"/>
                        </a:rPr>
                        <a:t>Rangkaian alat tidak benar</a:t>
                      </a:r>
                      <a:endParaRPr lang="id-ID" sz="1800" dirty="0">
                        <a:latin typeface="Calibri"/>
                        <a:ea typeface="Calibri"/>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solidFill>
                  </a:tcPr>
                </a:tc>
                <a:tc>
                  <a:txBody>
                    <a:bodyPr/>
                    <a:lstStyle/>
                    <a:p>
                      <a:pPr algn="just">
                        <a:lnSpc>
                          <a:spcPct val="100000"/>
                        </a:lnSpc>
                        <a:spcBef>
                          <a:spcPts val="0"/>
                        </a:spcBef>
                        <a:spcAft>
                          <a:spcPts val="0"/>
                        </a:spcAft>
                      </a:pPr>
                      <a:r>
                        <a:rPr lang="id-ID" sz="1800" dirty="0">
                          <a:latin typeface="Arial"/>
                          <a:ea typeface="Calibri"/>
                          <a:cs typeface="Times New Roman"/>
                        </a:rPr>
                        <a:t>Rangkaian alat benar, tetapi tidak rapi atau tidak memperhatikan keselamatan kerja</a:t>
                      </a:r>
                      <a:endParaRPr lang="id-ID" sz="1800" dirty="0">
                        <a:latin typeface="Calibri"/>
                        <a:ea typeface="Calibri"/>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solidFill>
                  </a:tcPr>
                </a:tc>
                <a:tc>
                  <a:txBody>
                    <a:bodyPr/>
                    <a:lstStyle/>
                    <a:p>
                      <a:pPr algn="just">
                        <a:lnSpc>
                          <a:spcPct val="100000"/>
                        </a:lnSpc>
                        <a:spcBef>
                          <a:spcPts val="0"/>
                        </a:spcBef>
                        <a:spcAft>
                          <a:spcPts val="0"/>
                        </a:spcAft>
                      </a:pPr>
                      <a:r>
                        <a:rPr lang="id-ID" sz="1800" dirty="0">
                          <a:latin typeface="Arial"/>
                          <a:ea typeface="Calibri"/>
                          <a:cs typeface="Times New Roman"/>
                        </a:rPr>
                        <a:t>Rangkaian alat benar, rapi, dan memperhatikan keselamatan kerja</a:t>
                      </a:r>
                      <a:endParaRPr lang="id-ID" sz="1800" dirty="0">
                        <a:latin typeface="Calibri"/>
                        <a:ea typeface="Calibri"/>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solidFill>
                  </a:tcPr>
                </a:tc>
              </a:tr>
              <a:tr h="1073983">
                <a:tc>
                  <a:txBody>
                    <a:bodyPr/>
                    <a:lstStyle/>
                    <a:p>
                      <a:pPr algn="just">
                        <a:lnSpc>
                          <a:spcPct val="100000"/>
                        </a:lnSpc>
                        <a:spcBef>
                          <a:spcPts val="0"/>
                        </a:spcBef>
                        <a:spcAft>
                          <a:spcPts val="0"/>
                        </a:spcAft>
                      </a:pPr>
                      <a:r>
                        <a:rPr lang="id-ID" sz="1800" dirty="0">
                          <a:latin typeface="Arial"/>
                          <a:ea typeface="Calibri"/>
                          <a:cs typeface="Times New Roman"/>
                        </a:rPr>
                        <a:t>Pengamatan</a:t>
                      </a:r>
                      <a:endParaRPr lang="id-ID" sz="1800" dirty="0">
                        <a:latin typeface="Calibri"/>
                        <a:ea typeface="Calibri"/>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just">
                        <a:lnSpc>
                          <a:spcPct val="100000"/>
                        </a:lnSpc>
                        <a:spcBef>
                          <a:spcPts val="0"/>
                        </a:spcBef>
                        <a:spcAft>
                          <a:spcPts val="0"/>
                        </a:spcAft>
                      </a:pPr>
                      <a:r>
                        <a:rPr lang="id-ID" sz="1800">
                          <a:latin typeface="Arial"/>
                          <a:ea typeface="Calibri"/>
                          <a:cs typeface="Times New Roman"/>
                        </a:rPr>
                        <a:t>Pengamatan tidak cermat</a:t>
                      </a:r>
                      <a:endParaRPr lang="id-ID" sz="1800">
                        <a:latin typeface="Calibri"/>
                        <a:ea typeface="Calibri"/>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solidFill>
                  </a:tcPr>
                </a:tc>
                <a:tc>
                  <a:txBody>
                    <a:bodyPr/>
                    <a:lstStyle/>
                    <a:p>
                      <a:pPr algn="just">
                        <a:lnSpc>
                          <a:spcPct val="100000"/>
                        </a:lnSpc>
                        <a:spcBef>
                          <a:spcPts val="0"/>
                        </a:spcBef>
                        <a:spcAft>
                          <a:spcPts val="0"/>
                        </a:spcAft>
                      </a:pPr>
                      <a:r>
                        <a:rPr lang="id-ID" sz="1800" dirty="0">
                          <a:latin typeface="Arial"/>
                          <a:ea typeface="Calibri"/>
                          <a:cs typeface="Times New Roman"/>
                        </a:rPr>
                        <a:t>Pengamatan cermat, tetapi mengandung interpretasi</a:t>
                      </a:r>
                      <a:endParaRPr lang="id-ID" sz="1800" dirty="0">
                        <a:latin typeface="Calibri"/>
                        <a:ea typeface="Calibri"/>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solidFill>
                  </a:tcPr>
                </a:tc>
                <a:tc>
                  <a:txBody>
                    <a:bodyPr/>
                    <a:lstStyle/>
                    <a:p>
                      <a:pPr algn="just">
                        <a:lnSpc>
                          <a:spcPct val="100000"/>
                        </a:lnSpc>
                        <a:spcBef>
                          <a:spcPts val="0"/>
                        </a:spcBef>
                        <a:spcAft>
                          <a:spcPts val="0"/>
                        </a:spcAft>
                      </a:pPr>
                      <a:r>
                        <a:rPr lang="id-ID" sz="1800">
                          <a:latin typeface="Arial"/>
                          <a:ea typeface="Calibri"/>
                          <a:cs typeface="Times New Roman"/>
                        </a:rPr>
                        <a:t>Pengamatan cermat dan bebas interpretasi</a:t>
                      </a:r>
                      <a:endParaRPr lang="id-ID" sz="1800">
                        <a:latin typeface="Calibri"/>
                        <a:ea typeface="Calibri"/>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solidFill>
                  </a:tcPr>
                </a:tc>
              </a:tr>
              <a:tr h="1073983">
                <a:tc>
                  <a:txBody>
                    <a:bodyPr/>
                    <a:lstStyle/>
                    <a:p>
                      <a:pPr algn="just">
                        <a:lnSpc>
                          <a:spcPct val="100000"/>
                        </a:lnSpc>
                        <a:spcBef>
                          <a:spcPts val="0"/>
                        </a:spcBef>
                        <a:spcAft>
                          <a:spcPts val="0"/>
                        </a:spcAft>
                      </a:pPr>
                      <a:r>
                        <a:rPr lang="id-ID" sz="1800" dirty="0">
                          <a:latin typeface="Arial"/>
                          <a:ea typeface="Calibri"/>
                          <a:cs typeface="Times New Roman"/>
                        </a:rPr>
                        <a:t>Data yang diperoleh</a:t>
                      </a:r>
                      <a:endParaRPr lang="id-ID" sz="1800" dirty="0">
                        <a:latin typeface="Calibri"/>
                        <a:ea typeface="Calibri"/>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just">
                        <a:lnSpc>
                          <a:spcPct val="100000"/>
                        </a:lnSpc>
                        <a:spcBef>
                          <a:spcPts val="0"/>
                        </a:spcBef>
                        <a:spcAft>
                          <a:spcPts val="0"/>
                        </a:spcAft>
                      </a:pPr>
                      <a:r>
                        <a:rPr lang="id-ID" sz="1800">
                          <a:latin typeface="Arial"/>
                          <a:ea typeface="Calibri"/>
                          <a:cs typeface="Times New Roman"/>
                        </a:rPr>
                        <a:t>Data tidak lengkap</a:t>
                      </a:r>
                      <a:endParaRPr lang="id-ID" sz="1800">
                        <a:latin typeface="Calibri"/>
                        <a:ea typeface="Calibri"/>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solidFill>
                  </a:tcPr>
                </a:tc>
                <a:tc>
                  <a:txBody>
                    <a:bodyPr/>
                    <a:lstStyle/>
                    <a:p>
                      <a:pPr algn="just">
                        <a:lnSpc>
                          <a:spcPct val="100000"/>
                        </a:lnSpc>
                        <a:spcBef>
                          <a:spcPts val="0"/>
                        </a:spcBef>
                        <a:spcAft>
                          <a:spcPts val="0"/>
                        </a:spcAft>
                      </a:pPr>
                      <a:r>
                        <a:rPr lang="id-ID" sz="1800" dirty="0">
                          <a:latin typeface="Arial"/>
                          <a:ea typeface="Calibri"/>
                          <a:cs typeface="Times New Roman"/>
                        </a:rPr>
                        <a:t>Data lengkap, tetapi tidak terorganisir, atau ada yang salah tulis</a:t>
                      </a:r>
                      <a:endParaRPr lang="id-ID" sz="1800" dirty="0">
                        <a:latin typeface="Calibri"/>
                        <a:ea typeface="Calibri"/>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solidFill>
                  </a:tcPr>
                </a:tc>
                <a:tc>
                  <a:txBody>
                    <a:bodyPr/>
                    <a:lstStyle/>
                    <a:p>
                      <a:pPr algn="just">
                        <a:lnSpc>
                          <a:spcPct val="100000"/>
                        </a:lnSpc>
                        <a:spcBef>
                          <a:spcPts val="0"/>
                        </a:spcBef>
                        <a:spcAft>
                          <a:spcPts val="0"/>
                        </a:spcAft>
                      </a:pPr>
                      <a:r>
                        <a:rPr lang="id-ID" sz="1800">
                          <a:latin typeface="Arial"/>
                          <a:ea typeface="Calibri"/>
                          <a:cs typeface="Times New Roman"/>
                        </a:rPr>
                        <a:t>Data lengkap, terorganisir, dan ditulis dengan benar</a:t>
                      </a:r>
                      <a:endParaRPr lang="id-ID" sz="1800">
                        <a:latin typeface="Calibri"/>
                        <a:ea typeface="Calibri"/>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solidFill>
                  </a:tcPr>
                </a:tc>
              </a:tr>
              <a:tr h="1197313">
                <a:tc>
                  <a:txBody>
                    <a:bodyPr/>
                    <a:lstStyle/>
                    <a:p>
                      <a:pPr algn="just">
                        <a:lnSpc>
                          <a:spcPct val="100000"/>
                        </a:lnSpc>
                        <a:spcBef>
                          <a:spcPts val="0"/>
                        </a:spcBef>
                        <a:spcAft>
                          <a:spcPts val="0"/>
                        </a:spcAft>
                      </a:pPr>
                      <a:r>
                        <a:rPr lang="id-ID" sz="1800" dirty="0">
                          <a:latin typeface="Arial"/>
                          <a:ea typeface="Calibri"/>
                          <a:cs typeface="Times New Roman"/>
                        </a:rPr>
                        <a:t>Kesimpulan</a:t>
                      </a:r>
                      <a:endParaRPr lang="id-ID" sz="1800" dirty="0">
                        <a:latin typeface="Calibri"/>
                        <a:ea typeface="Calibri"/>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just">
                        <a:lnSpc>
                          <a:spcPct val="100000"/>
                        </a:lnSpc>
                        <a:spcBef>
                          <a:spcPts val="0"/>
                        </a:spcBef>
                        <a:spcAft>
                          <a:spcPts val="0"/>
                        </a:spcAft>
                      </a:pPr>
                      <a:r>
                        <a:rPr lang="id-ID" sz="1800" dirty="0">
                          <a:latin typeface="Arial"/>
                          <a:ea typeface="Calibri"/>
                          <a:cs typeface="Times New Roman"/>
                        </a:rPr>
                        <a:t>Tidak benar atau tidak sesuai tujuan</a:t>
                      </a:r>
                      <a:endParaRPr lang="id-ID" sz="1800" dirty="0">
                        <a:latin typeface="Calibri"/>
                        <a:ea typeface="Calibri"/>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solidFill>
                  </a:tcPr>
                </a:tc>
                <a:tc>
                  <a:txBody>
                    <a:bodyPr/>
                    <a:lstStyle/>
                    <a:p>
                      <a:pPr algn="just">
                        <a:lnSpc>
                          <a:spcPct val="100000"/>
                        </a:lnSpc>
                        <a:spcBef>
                          <a:spcPts val="0"/>
                        </a:spcBef>
                        <a:spcAft>
                          <a:spcPts val="0"/>
                        </a:spcAft>
                      </a:pPr>
                      <a:r>
                        <a:rPr lang="id-ID" sz="1800" dirty="0">
                          <a:latin typeface="Arial"/>
                          <a:ea typeface="Calibri"/>
                          <a:cs typeface="Times New Roman"/>
                        </a:rPr>
                        <a:t>Sebagian kesimpulan ada yang salah atau tidak sesuai tujuan</a:t>
                      </a:r>
                      <a:endParaRPr lang="id-ID" sz="1800" dirty="0">
                        <a:latin typeface="Calibri"/>
                        <a:ea typeface="Calibri"/>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solidFill>
                  </a:tcPr>
                </a:tc>
                <a:tc>
                  <a:txBody>
                    <a:bodyPr/>
                    <a:lstStyle/>
                    <a:p>
                      <a:pPr algn="just">
                        <a:lnSpc>
                          <a:spcPct val="100000"/>
                        </a:lnSpc>
                        <a:spcBef>
                          <a:spcPts val="0"/>
                        </a:spcBef>
                        <a:spcAft>
                          <a:spcPts val="0"/>
                        </a:spcAft>
                      </a:pPr>
                      <a:r>
                        <a:rPr lang="id-ID" sz="1800" dirty="0">
                          <a:latin typeface="Arial"/>
                          <a:ea typeface="Calibri"/>
                          <a:cs typeface="Times New Roman"/>
                        </a:rPr>
                        <a:t>Semua benar atau sesuai tujuan</a:t>
                      </a:r>
                      <a:endParaRPr lang="id-ID" sz="1800" dirty="0">
                        <a:latin typeface="Calibri"/>
                        <a:ea typeface="Calibri"/>
                        <a:cs typeface="Times New Roman"/>
                      </a:endParaRPr>
                    </a:p>
                  </a:txBody>
                  <a:tcPr marL="53474" marR="53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057400" y="609600"/>
            <a:ext cx="6629400" cy="654050"/>
          </a:xfrm>
          <a:solidFill>
            <a:srgbClr val="00B050"/>
          </a:solidFill>
        </p:spPr>
        <p:txBody>
          <a:bodyPr>
            <a:normAutofit/>
          </a:bodyPr>
          <a:lstStyle/>
          <a:p>
            <a:pPr fontAlgn="auto">
              <a:spcAft>
                <a:spcPts val="0"/>
              </a:spcAft>
              <a:defRPr/>
            </a:pPr>
            <a:r>
              <a:rPr lang="id-ID" dirty="0" smtClean="0">
                <a:solidFill>
                  <a:schemeClr val="tx2">
                    <a:satMod val="130000"/>
                  </a:schemeClr>
                </a:solidFill>
              </a:rPr>
              <a:t>2. Penilaian Sikap</a:t>
            </a:r>
          </a:p>
        </p:txBody>
      </p:sp>
      <p:sp>
        <p:nvSpPr>
          <p:cNvPr id="28675" name="Content Placeholder 2"/>
          <p:cNvSpPr>
            <a:spLocks noGrp="1"/>
          </p:cNvSpPr>
          <p:nvPr>
            <p:ph idx="1"/>
          </p:nvPr>
        </p:nvSpPr>
        <p:spPr>
          <a:xfrm>
            <a:off x="0" y="1981200"/>
            <a:ext cx="9144000" cy="3581400"/>
          </a:xfrm>
          <a:solidFill>
            <a:srgbClr val="92D050"/>
          </a:solidFill>
        </p:spPr>
        <p:txBody>
          <a:bodyPr/>
          <a:lstStyle/>
          <a:p>
            <a:r>
              <a:rPr lang="id-ID" dirty="0" smtClean="0"/>
              <a:t>Sikap terdiri dari tiga komponen, yakni: afektif, kognitif, dan konatif/perilaku. Komponen afektif adalah perasaan yang dimiliki oleh seseorang atau penilaiannya terhadap sesuatu objek. Komponen kognitif adalah kepercayaan atau keyakinan seseorang mengenai objek. Adapun komponen konatif adalah kecenderungan untuk berperilaku atau berbuat dengan cara-cara tertentu berkenaan dengan kehadiran objek sikap.</a:t>
            </a:r>
          </a:p>
          <a:p>
            <a:endParaRPr lang="id-ID" dirty="0" smtClean="0"/>
          </a:p>
        </p:txBody>
      </p:sp>
      <p:pic>
        <p:nvPicPr>
          <p:cNvPr id="4" name="Picture 8" descr="HOLDSIGN"/>
          <p:cNvPicPr>
            <a:picLocks noChangeAspect="1" noChangeArrowheads="1"/>
          </p:cNvPicPr>
          <p:nvPr/>
        </p:nvPicPr>
        <p:blipFill>
          <a:blip r:embed="rId2"/>
          <a:srcRect/>
          <a:stretch>
            <a:fillRect/>
          </a:stretch>
        </p:blipFill>
        <p:spPr bwMode="auto">
          <a:xfrm>
            <a:off x="7086600" y="4724400"/>
            <a:ext cx="1495425" cy="1752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par>
                          <p:cTn id="14" fill="hold">
                            <p:stCondLst>
                              <p:cond delay="2000"/>
                            </p:stCondLst>
                            <p:childTnLst>
                              <p:par>
                                <p:cTn id="15" presetID="6" presetClass="emph" presetSubtype="0" fill="hold" nodeType="afterEffect">
                                  <p:stCondLst>
                                    <p:cond delay="0"/>
                                  </p:stCondLst>
                                  <p:childTnLst>
                                    <p:animScale>
                                      <p:cBhvr>
                                        <p:cTn id="1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371600" y="838200"/>
            <a:ext cx="7162800" cy="725487"/>
          </a:xfrm>
          <a:solidFill>
            <a:srgbClr val="00B050"/>
          </a:solidFill>
        </p:spPr>
        <p:txBody>
          <a:bodyPr>
            <a:normAutofit/>
          </a:bodyPr>
          <a:lstStyle/>
          <a:p>
            <a:pPr fontAlgn="auto">
              <a:spcAft>
                <a:spcPts val="0"/>
              </a:spcAft>
              <a:defRPr/>
            </a:pPr>
            <a:r>
              <a:rPr lang="id-ID" dirty="0" smtClean="0">
                <a:solidFill>
                  <a:schemeClr val="tx2">
                    <a:satMod val="130000"/>
                  </a:schemeClr>
                </a:solidFill>
              </a:rPr>
              <a:t>Sikap Dlm Pembelajaran </a:t>
            </a:r>
          </a:p>
        </p:txBody>
      </p:sp>
      <p:sp>
        <p:nvSpPr>
          <p:cNvPr id="29699" name="Content Placeholder 2"/>
          <p:cNvSpPr>
            <a:spLocks noGrp="1"/>
          </p:cNvSpPr>
          <p:nvPr>
            <p:ph idx="1"/>
          </p:nvPr>
        </p:nvSpPr>
        <p:spPr>
          <a:xfrm>
            <a:off x="0" y="2362200"/>
            <a:ext cx="9144000" cy="2743200"/>
          </a:xfrm>
          <a:solidFill>
            <a:srgbClr val="92D050"/>
          </a:solidFill>
        </p:spPr>
        <p:txBody>
          <a:bodyPr/>
          <a:lstStyle/>
          <a:p>
            <a:r>
              <a:rPr lang="id-ID" dirty="0" smtClean="0"/>
              <a:t>a) Sikap terhadap materi pelajaran</a:t>
            </a:r>
          </a:p>
          <a:p>
            <a:r>
              <a:rPr lang="id-ID" dirty="0" smtClean="0"/>
              <a:t>b) Sikap terhadap guru/pengajar</a:t>
            </a:r>
          </a:p>
          <a:p>
            <a:r>
              <a:rPr lang="id-ID" dirty="0" smtClean="0"/>
              <a:t>c) Sikap terhadap proses pembelajaran</a:t>
            </a:r>
          </a:p>
          <a:p>
            <a:r>
              <a:rPr lang="id-ID" dirty="0" smtClean="0"/>
              <a:t>d) Sikap berkaitan dengan nilai atau norma yang berhubungan dengan suatu materi pelajaran</a:t>
            </a:r>
          </a:p>
          <a:p>
            <a:endParaRPr lang="id-ID" dirty="0" smtClean="0"/>
          </a:p>
        </p:txBody>
      </p:sp>
      <p:pic>
        <p:nvPicPr>
          <p:cNvPr id="4" name="Picture 8" descr="HOLDSIGN"/>
          <p:cNvPicPr>
            <a:picLocks noChangeAspect="1" noChangeArrowheads="1"/>
          </p:cNvPicPr>
          <p:nvPr/>
        </p:nvPicPr>
        <p:blipFill>
          <a:blip r:embed="rId2"/>
          <a:srcRect/>
          <a:stretch>
            <a:fillRect/>
          </a:stretch>
        </p:blipFill>
        <p:spPr bwMode="auto">
          <a:xfrm>
            <a:off x="6019800" y="4495800"/>
            <a:ext cx="2486025" cy="2057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par>
                          <p:cTn id="14" fill="hold">
                            <p:stCondLst>
                              <p:cond delay="2000"/>
                            </p:stCondLst>
                            <p:childTnLst>
                              <p:par>
                                <p:cTn id="15" presetID="6" presetClass="emph" presetSubtype="0" fill="hold" nodeType="afterEffect">
                                  <p:stCondLst>
                                    <p:cond delay="0"/>
                                  </p:stCondLst>
                                  <p:childTnLst>
                                    <p:animScale>
                                      <p:cBhvr>
                                        <p:cTn id="1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600200" y="1600200"/>
            <a:ext cx="6629400" cy="725487"/>
          </a:xfrm>
          <a:solidFill>
            <a:srgbClr val="00B050"/>
          </a:solidFill>
        </p:spPr>
        <p:txBody>
          <a:bodyPr>
            <a:normAutofit/>
          </a:bodyPr>
          <a:lstStyle/>
          <a:p>
            <a:pPr fontAlgn="auto">
              <a:spcAft>
                <a:spcPts val="0"/>
              </a:spcAft>
              <a:defRPr/>
            </a:pPr>
            <a:r>
              <a:rPr lang="id-ID" dirty="0" smtClean="0">
                <a:solidFill>
                  <a:schemeClr val="tx2">
                    <a:satMod val="130000"/>
                  </a:schemeClr>
                </a:solidFill>
              </a:rPr>
              <a:t>Teknik Penilaian Sikap</a:t>
            </a:r>
          </a:p>
        </p:txBody>
      </p:sp>
      <p:sp>
        <p:nvSpPr>
          <p:cNvPr id="30723" name="Content Placeholder 2"/>
          <p:cNvSpPr>
            <a:spLocks noGrp="1"/>
          </p:cNvSpPr>
          <p:nvPr>
            <p:ph idx="1"/>
          </p:nvPr>
        </p:nvSpPr>
        <p:spPr>
          <a:xfrm>
            <a:off x="0" y="3048000"/>
            <a:ext cx="9144000" cy="1981201"/>
          </a:xfrm>
          <a:solidFill>
            <a:srgbClr val="92D050"/>
          </a:solidFill>
        </p:spPr>
        <p:txBody>
          <a:bodyPr/>
          <a:lstStyle/>
          <a:p>
            <a:r>
              <a:rPr lang="id-ID" dirty="0" smtClean="0"/>
              <a:t>i. Observasi perilaku</a:t>
            </a:r>
          </a:p>
          <a:p>
            <a:r>
              <a:rPr lang="id-ID" dirty="0" smtClean="0"/>
              <a:t>ii. Pertanyaan langsung</a:t>
            </a:r>
          </a:p>
          <a:p>
            <a:r>
              <a:rPr lang="id-ID" dirty="0" smtClean="0"/>
              <a:t>iii. Laporan pribadi</a:t>
            </a:r>
          </a:p>
          <a:p>
            <a:endParaRPr lang="id-ID" dirty="0" smtClean="0"/>
          </a:p>
          <a:p>
            <a:endParaRPr lang="id-ID" dirty="0" smtClean="0"/>
          </a:p>
          <a:p>
            <a:endParaRPr lang="id-ID" dirty="0" smtClean="0"/>
          </a:p>
        </p:txBody>
      </p:sp>
      <p:pic>
        <p:nvPicPr>
          <p:cNvPr id="4" name="Picture 8" descr="HOLDSIGN"/>
          <p:cNvPicPr>
            <a:picLocks noChangeAspect="1" noChangeArrowheads="1"/>
          </p:cNvPicPr>
          <p:nvPr/>
        </p:nvPicPr>
        <p:blipFill>
          <a:blip r:embed="rId2"/>
          <a:srcRect/>
          <a:stretch>
            <a:fillRect/>
          </a:stretch>
        </p:blipFill>
        <p:spPr bwMode="auto">
          <a:xfrm>
            <a:off x="5715000" y="3276600"/>
            <a:ext cx="2486025" cy="3200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par>
                          <p:cTn id="14" fill="hold">
                            <p:stCondLst>
                              <p:cond delay="2000"/>
                            </p:stCondLst>
                            <p:childTnLst>
                              <p:par>
                                <p:cTn id="15" presetID="6" presetClass="emph" presetSubtype="0" fill="hold" nodeType="afterEffect">
                                  <p:stCondLst>
                                    <p:cond delay="0"/>
                                  </p:stCondLst>
                                  <p:childTnLst>
                                    <p:animScale>
                                      <p:cBhvr>
                                        <p:cTn id="1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057400" y="274638"/>
            <a:ext cx="6629400" cy="796925"/>
          </a:xfrm>
          <a:solidFill>
            <a:srgbClr val="00B050"/>
          </a:solidFill>
        </p:spPr>
        <p:txBody>
          <a:bodyPr/>
          <a:lstStyle/>
          <a:p>
            <a:pPr fontAlgn="auto">
              <a:spcAft>
                <a:spcPts val="0"/>
              </a:spcAft>
              <a:defRPr/>
            </a:pPr>
            <a:r>
              <a:rPr lang="en-US" dirty="0" smtClean="0">
                <a:solidFill>
                  <a:schemeClr val="tx2">
                    <a:satMod val="130000"/>
                  </a:schemeClr>
                </a:solidFill>
              </a:rPr>
              <a:t>PENILAIAN SIKAP</a:t>
            </a:r>
            <a:endParaRPr lang="en-US" dirty="0" smtClean="0">
              <a:solidFill>
                <a:schemeClr val="tx2">
                  <a:satMod val="130000"/>
                </a:schemeClr>
              </a:solidFill>
            </a:endParaRPr>
          </a:p>
        </p:txBody>
      </p:sp>
      <p:graphicFrame>
        <p:nvGraphicFramePr>
          <p:cNvPr id="4" name="Table 3"/>
          <p:cNvGraphicFramePr>
            <a:graphicFrameLocks noGrp="1"/>
          </p:cNvGraphicFramePr>
          <p:nvPr/>
        </p:nvGraphicFramePr>
        <p:xfrm>
          <a:off x="142844" y="1569721"/>
          <a:ext cx="8929716" cy="4907854"/>
        </p:xfrm>
        <a:graphic>
          <a:graphicData uri="http://schemas.openxmlformats.org/drawingml/2006/table">
            <a:tbl>
              <a:tblPr/>
              <a:tblGrid>
                <a:gridCol w="655394"/>
                <a:gridCol w="746793"/>
                <a:gridCol w="669515"/>
                <a:gridCol w="714380"/>
                <a:gridCol w="714380"/>
                <a:gridCol w="714380"/>
                <a:gridCol w="714380"/>
                <a:gridCol w="714380"/>
                <a:gridCol w="744950"/>
                <a:gridCol w="619266"/>
                <a:gridCol w="619266"/>
                <a:gridCol w="619266"/>
                <a:gridCol w="683366"/>
              </a:tblGrid>
              <a:tr h="2930849">
                <a:tc>
                  <a:txBody>
                    <a:bodyPr/>
                    <a:lstStyle/>
                    <a:p>
                      <a:pPr algn="ctr">
                        <a:lnSpc>
                          <a:spcPct val="150000"/>
                        </a:lnSpc>
                        <a:spcBef>
                          <a:spcPts val="600"/>
                        </a:spcBef>
                        <a:spcAft>
                          <a:spcPts val="600"/>
                        </a:spcAft>
                      </a:pPr>
                      <a:r>
                        <a:rPr lang="id-ID" sz="1800" b="1" dirty="0">
                          <a:latin typeface="Arial"/>
                          <a:ea typeface="Calibri"/>
                          <a:cs typeface="Times New Roman"/>
                        </a:rPr>
                        <a:t>NO</a:t>
                      </a:r>
                      <a:endParaRPr lang="id-ID"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71755" marR="71755" algn="just">
                        <a:lnSpc>
                          <a:spcPct val="150000"/>
                        </a:lnSpc>
                        <a:spcBef>
                          <a:spcPts val="600"/>
                        </a:spcBef>
                        <a:spcAft>
                          <a:spcPts val="600"/>
                        </a:spcAft>
                      </a:pPr>
                      <a:r>
                        <a:rPr lang="id-ID" sz="2400" dirty="0">
                          <a:latin typeface="Arial"/>
                          <a:ea typeface="Calibri"/>
                          <a:cs typeface="Times New Roman"/>
                        </a:rPr>
                        <a:t>Keterbukaan</a:t>
                      </a:r>
                      <a:endParaRPr lang="id-ID" sz="2400" dirty="0">
                        <a:latin typeface="Calibri"/>
                        <a:ea typeface="Calibri"/>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71755" marR="71755" algn="just">
                        <a:lnSpc>
                          <a:spcPct val="150000"/>
                        </a:lnSpc>
                        <a:spcBef>
                          <a:spcPts val="600"/>
                        </a:spcBef>
                        <a:spcAft>
                          <a:spcPts val="600"/>
                        </a:spcAft>
                      </a:pPr>
                      <a:r>
                        <a:rPr lang="id-ID" sz="2400">
                          <a:latin typeface="Arial"/>
                          <a:ea typeface="Calibri"/>
                          <a:cs typeface="Times New Roman"/>
                        </a:rPr>
                        <a:t>Ketekunan belajar</a:t>
                      </a:r>
                      <a:endParaRPr lang="id-ID" sz="2400">
                        <a:latin typeface="Calibri"/>
                        <a:ea typeface="Calibri"/>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71755" marR="71755" algn="just">
                        <a:lnSpc>
                          <a:spcPct val="150000"/>
                        </a:lnSpc>
                        <a:spcBef>
                          <a:spcPts val="600"/>
                        </a:spcBef>
                        <a:spcAft>
                          <a:spcPts val="600"/>
                        </a:spcAft>
                      </a:pPr>
                      <a:r>
                        <a:rPr lang="id-ID" sz="2400">
                          <a:latin typeface="Arial"/>
                          <a:ea typeface="Calibri"/>
                          <a:cs typeface="Times New Roman"/>
                        </a:rPr>
                        <a:t>Kerajinan</a:t>
                      </a:r>
                      <a:endParaRPr lang="id-ID" sz="2400">
                        <a:latin typeface="Calibri"/>
                        <a:ea typeface="Calibri"/>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71755" marR="71755" algn="just">
                        <a:lnSpc>
                          <a:spcPct val="150000"/>
                        </a:lnSpc>
                        <a:spcBef>
                          <a:spcPts val="600"/>
                        </a:spcBef>
                        <a:spcAft>
                          <a:spcPts val="600"/>
                        </a:spcAft>
                      </a:pPr>
                      <a:r>
                        <a:rPr lang="id-ID" sz="2400">
                          <a:latin typeface="Arial"/>
                          <a:ea typeface="Calibri"/>
                          <a:cs typeface="Times New Roman"/>
                        </a:rPr>
                        <a:t>Tenggang rasa</a:t>
                      </a:r>
                      <a:endParaRPr lang="id-ID" sz="2400">
                        <a:latin typeface="Calibri"/>
                        <a:ea typeface="Calibri"/>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71755" marR="71755" algn="just">
                        <a:lnSpc>
                          <a:spcPct val="150000"/>
                        </a:lnSpc>
                        <a:spcBef>
                          <a:spcPts val="600"/>
                        </a:spcBef>
                        <a:spcAft>
                          <a:spcPts val="600"/>
                        </a:spcAft>
                      </a:pPr>
                      <a:r>
                        <a:rPr lang="id-ID" sz="2400" dirty="0">
                          <a:latin typeface="Arial"/>
                          <a:ea typeface="Calibri"/>
                          <a:cs typeface="Times New Roman"/>
                        </a:rPr>
                        <a:t>Kedisiplinan</a:t>
                      </a:r>
                      <a:endParaRPr lang="id-ID" sz="2400" dirty="0">
                        <a:latin typeface="Calibri"/>
                        <a:ea typeface="Calibri"/>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71755" marR="71755" algn="just">
                        <a:lnSpc>
                          <a:spcPct val="150000"/>
                        </a:lnSpc>
                        <a:spcBef>
                          <a:spcPts val="600"/>
                        </a:spcBef>
                        <a:spcAft>
                          <a:spcPts val="600"/>
                        </a:spcAft>
                      </a:pPr>
                      <a:r>
                        <a:rPr lang="id-ID" sz="2400" dirty="0">
                          <a:latin typeface="Arial"/>
                          <a:ea typeface="Calibri"/>
                          <a:cs typeface="Times New Roman"/>
                        </a:rPr>
                        <a:t>Kerjasama</a:t>
                      </a:r>
                      <a:endParaRPr lang="id-ID" sz="2400" dirty="0">
                        <a:latin typeface="Calibri"/>
                        <a:ea typeface="Calibri"/>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71755" marR="71755" algn="just">
                        <a:lnSpc>
                          <a:spcPct val="150000"/>
                        </a:lnSpc>
                        <a:spcBef>
                          <a:spcPts val="600"/>
                        </a:spcBef>
                        <a:spcAft>
                          <a:spcPts val="600"/>
                        </a:spcAft>
                      </a:pPr>
                      <a:r>
                        <a:rPr lang="id-ID" sz="2400" dirty="0">
                          <a:latin typeface="Arial"/>
                          <a:ea typeface="Calibri"/>
                          <a:cs typeface="Times New Roman"/>
                        </a:rPr>
                        <a:t>Ramah dgn teman</a:t>
                      </a:r>
                      <a:endParaRPr lang="id-ID" sz="2400" dirty="0">
                        <a:latin typeface="Calibri"/>
                        <a:ea typeface="Calibri"/>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71755" marR="71755" algn="just">
                        <a:lnSpc>
                          <a:spcPct val="150000"/>
                        </a:lnSpc>
                        <a:spcBef>
                          <a:spcPts val="600"/>
                        </a:spcBef>
                        <a:spcAft>
                          <a:spcPts val="600"/>
                        </a:spcAft>
                      </a:pPr>
                      <a:r>
                        <a:rPr lang="id-ID" sz="2400" dirty="0">
                          <a:latin typeface="Arial"/>
                          <a:ea typeface="Calibri"/>
                          <a:cs typeface="Times New Roman"/>
                        </a:rPr>
                        <a:t>Hormat pd orang tua</a:t>
                      </a:r>
                      <a:endParaRPr lang="id-ID" sz="2400" dirty="0">
                        <a:latin typeface="Calibri"/>
                        <a:ea typeface="Calibri"/>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71755" marR="71755" algn="just">
                        <a:lnSpc>
                          <a:spcPct val="150000"/>
                        </a:lnSpc>
                        <a:spcBef>
                          <a:spcPts val="600"/>
                        </a:spcBef>
                        <a:spcAft>
                          <a:spcPts val="600"/>
                        </a:spcAft>
                      </a:pPr>
                      <a:r>
                        <a:rPr lang="id-ID" sz="2400" dirty="0">
                          <a:latin typeface="Arial"/>
                          <a:ea typeface="Calibri"/>
                          <a:cs typeface="Times New Roman"/>
                        </a:rPr>
                        <a:t>Kejujuran</a:t>
                      </a:r>
                      <a:endParaRPr lang="id-ID" sz="2400" dirty="0">
                        <a:latin typeface="Calibri"/>
                        <a:ea typeface="Calibri"/>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71755" marR="71755" algn="just">
                        <a:lnSpc>
                          <a:spcPct val="150000"/>
                        </a:lnSpc>
                        <a:spcBef>
                          <a:spcPts val="600"/>
                        </a:spcBef>
                        <a:spcAft>
                          <a:spcPts val="600"/>
                        </a:spcAft>
                      </a:pPr>
                      <a:r>
                        <a:rPr lang="id-ID" sz="2400" dirty="0">
                          <a:latin typeface="Arial"/>
                          <a:ea typeface="Calibri"/>
                          <a:cs typeface="Times New Roman"/>
                        </a:rPr>
                        <a:t>Menepati janji</a:t>
                      </a:r>
                      <a:endParaRPr lang="id-ID" sz="2400" dirty="0">
                        <a:latin typeface="Calibri"/>
                        <a:ea typeface="Calibri"/>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71755" marR="71755" algn="just">
                        <a:lnSpc>
                          <a:spcPct val="150000"/>
                        </a:lnSpc>
                        <a:spcBef>
                          <a:spcPts val="600"/>
                        </a:spcBef>
                        <a:spcAft>
                          <a:spcPts val="600"/>
                        </a:spcAft>
                      </a:pPr>
                      <a:r>
                        <a:rPr lang="id-ID" sz="2400" dirty="0">
                          <a:latin typeface="Arial"/>
                          <a:ea typeface="Calibri"/>
                          <a:cs typeface="Times New Roman"/>
                        </a:rPr>
                        <a:t>Kepedulian</a:t>
                      </a:r>
                      <a:endParaRPr lang="id-ID" sz="2400" dirty="0">
                        <a:latin typeface="Calibri"/>
                        <a:ea typeface="Calibri"/>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71755" marR="71755" algn="just">
                        <a:lnSpc>
                          <a:spcPct val="150000"/>
                        </a:lnSpc>
                        <a:spcBef>
                          <a:spcPts val="600"/>
                        </a:spcBef>
                        <a:spcAft>
                          <a:spcPts val="600"/>
                        </a:spcAft>
                      </a:pPr>
                      <a:r>
                        <a:rPr lang="id-ID" sz="2400" dirty="0">
                          <a:latin typeface="Arial"/>
                          <a:ea typeface="Calibri"/>
                          <a:cs typeface="Times New Roman"/>
                        </a:rPr>
                        <a:t>Tanggung jawab</a:t>
                      </a:r>
                      <a:endParaRPr lang="id-ID" sz="2400" dirty="0">
                        <a:latin typeface="Calibri"/>
                        <a:ea typeface="Calibri"/>
                        <a:cs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000923">
                <a:tc>
                  <a:txBody>
                    <a:bodyPr/>
                    <a:lstStyle/>
                    <a:p>
                      <a:pPr algn="ctr">
                        <a:lnSpc>
                          <a:spcPct val="150000"/>
                        </a:lnSpc>
                        <a:spcBef>
                          <a:spcPts val="600"/>
                        </a:spcBef>
                        <a:spcAft>
                          <a:spcPts val="600"/>
                        </a:spcAft>
                      </a:pPr>
                      <a:r>
                        <a:rPr lang="id-ID" sz="1800" dirty="0">
                          <a:latin typeface="Arial"/>
                          <a:ea typeface="Calibri"/>
                          <a:cs typeface="Times New Roman"/>
                        </a:rPr>
                        <a:t>1</a:t>
                      </a:r>
                      <a:endParaRPr lang="id-ID"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976082">
                <a:tc>
                  <a:txBody>
                    <a:bodyPr/>
                    <a:lstStyle/>
                    <a:p>
                      <a:pPr algn="ctr">
                        <a:lnSpc>
                          <a:spcPct val="150000"/>
                        </a:lnSpc>
                        <a:spcBef>
                          <a:spcPts val="600"/>
                        </a:spcBef>
                        <a:spcAft>
                          <a:spcPts val="600"/>
                        </a:spcAft>
                      </a:pPr>
                      <a:r>
                        <a:rPr lang="en-US" sz="1800" dirty="0" smtClean="0">
                          <a:latin typeface="Calibri"/>
                          <a:ea typeface="Calibri"/>
                          <a:cs typeface="Times New Roman"/>
                        </a:rPr>
                        <a:t>2</a:t>
                      </a:r>
                      <a:endParaRPr lang="id-ID"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Bef>
                          <a:spcPts val="600"/>
                        </a:spcBef>
                        <a:spcAft>
                          <a:spcPts val="600"/>
                        </a:spcAft>
                      </a:pPr>
                      <a:endParaRPr lang="id-ID" sz="24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828800" y="533400"/>
            <a:ext cx="6553200" cy="654050"/>
          </a:xfrm>
          <a:solidFill>
            <a:srgbClr val="00B050"/>
          </a:solidFill>
        </p:spPr>
        <p:txBody>
          <a:bodyPr>
            <a:normAutofit/>
          </a:bodyPr>
          <a:lstStyle/>
          <a:p>
            <a:pPr fontAlgn="auto">
              <a:spcAft>
                <a:spcPts val="0"/>
              </a:spcAft>
              <a:defRPr/>
            </a:pPr>
            <a:r>
              <a:rPr lang="id-ID" smtClean="0">
                <a:solidFill>
                  <a:schemeClr val="tx2">
                    <a:satMod val="130000"/>
                  </a:schemeClr>
                </a:solidFill>
              </a:rPr>
              <a:t>3. Tes Tertulis</a:t>
            </a:r>
          </a:p>
        </p:txBody>
      </p:sp>
      <p:sp>
        <p:nvSpPr>
          <p:cNvPr id="21507" name="Content Placeholder 2"/>
          <p:cNvSpPr>
            <a:spLocks noGrp="1"/>
          </p:cNvSpPr>
          <p:nvPr>
            <p:ph idx="1"/>
          </p:nvPr>
        </p:nvSpPr>
        <p:spPr>
          <a:xfrm>
            <a:off x="0" y="1676400"/>
            <a:ext cx="9144000" cy="4114800"/>
          </a:xfrm>
          <a:solidFill>
            <a:srgbClr val="92D050"/>
          </a:solidFill>
        </p:spPr>
        <p:txBody>
          <a:bodyPr>
            <a:normAutofit/>
          </a:bodyPr>
          <a:lstStyle/>
          <a:p>
            <a:pPr marL="365760" indent="-283464" fontAlgn="auto">
              <a:spcAft>
                <a:spcPts val="0"/>
              </a:spcAft>
              <a:buFont typeface="Arial" charset="0"/>
              <a:buNone/>
              <a:defRPr/>
            </a:pPr>
            <a:r>
              <a:rPr lang="id-ID" dirty="0" smtClean="0"/>
              <a:t>Tes Tertulis merupakan tes dimana soal dan jawaban yang diberikan kepada peserta didik dalam bentuk tulisan, tetapi dapat juga dalam bentuk yang lain seperti memberi tanda, mewarnai, menggambar, dan lain sebagainya.</a:t>
            </a:r>
          </a:p>
          <a:p>
            <a:pPr marL="365760" indent="-283464" fontAlgn="auto">
              <a:spcAft>
                <a:spcPts val="0"/>
              </a:spcAft>
              <a:buFont typeface="Arial" charset="0"/>
              <a:buNone/>
              <a:defRPr/>
            </a:pPr>
            <a:r>
              <a:rPr lang="id-ID" dirty="0" smtClean="0"/>
              <a:t>Ada dua bentuk soal tes tertulis, yaitu:</a:t>
            </a:r>
          </a:p>
          <a:p>
            <a:pPr marL="365760" indent="-283464" fontAlgn="auto">
              <a:spcAft>
                <a:spcPts val="0"/>
              </a:spcAft>
              <a:buFont typeface="Arial" charset="0"/>
              <a:buNone/>
              <a:defRPr/>
            </a:pPr>
            <a:r>
              <a:rPr lang="id-ID" dirty="0" smtClean="0"/>
              <a:t>i. Soal dengan memilih jawaban (selected response), mencakup: pilihan ganda, benar-salah, dan menjo-dohkan.</a:t>
            </a:r>
          </a:p>
          <a:p>
            <a:pPr marL="365760" indent="-283464" fontAlgn="auto">
              <a:spcAft>
                <a:spcPts val="0"/>
              </a:spcAft>
              <a:buFont typeface="Arial" charset="0"/>
              <a:buNone/>
              <a:defRPr/>
            </a:pPr>
            <a:r>
              <a:rPr lang="id-ID" dirty="0" smtClean="0"/>
              <a:t>ii. Soal dengan mensuplai jawaban (supply respon-se), mencakup: isian atau melengkapi, uraian objektif, dan uraian non-objektif.</a:t>
            </a:r>
          </a:p>
          <a:p>
            <a:pPr marL="365760" indent="-283464" fontAlgn="auto">
              <a:spcAft>
                <a:spcPts val="0"/>
              </a:spcAft>
              <a:buFont typeface="Arial" charset="0"/>
              <a:buNone/>
              <a:defRPr/>
            </a:pPr>
            <a:endParaRPr lang="id-ID"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057400" y="274638"/>
            <a:ext cx="5486400" cy="796925"/>
          </a:xfrm>
          <a:solidFill>
            <a:srgbClr val="00B050"/>
          </a:solidFill>
        </p:spPr>
        <p:txBody>
          <a:bodyPr/>
          <a:lstStyle/>
          <a:p>
            <a:pPr fontAlgn="auto">
              <a:spcAft>
                <a:spcPts val="0"/>
              </a:spcAft>
              <a:defRPr/>
            </a:pPr>
            <a:r>
              <a:rPr lang="id-ID" dirty="0" smtClean="0">
                <a:solidFill>
                  <a:schemeClr val="tx2">
                    <a:satMod val="130000"/>
                  </a:schemeClr>
                </a:solidFill>
              </a:rPr>
              <a:t>4. Penilaian Projek</a:t>
            </a:r>
          </a:p>
        </p:txBody>
      </p:sp>
      <p:sp>
        <p:nvSpPr>
          <p:cNvPr id="33795" name="Content Placeholder 2"/>
          <p:cNvSpPr>
            <a:spLocks noGrp="1"/>
          </p:cNvSpPr>
          <p:nvPr>
            <p:ph idx="1"/>
          </p:nvPr>
        </p:nvSpPr>
        <p:spPr>
          <a:xfrm>
            <a:off x="457200" y="1143000"/>
            <a:ext cx="8229600" cy="4983163"/>
          </a:xfrm>
          <a:solidFill>
            <a:srgbClr val="92D050"/>
          </a:solidFill>
        </p:spPr>
        <p:txBody>
          <a:bodyPr>
            <a:normAutofit lnSpcReduction="10000"/>
          </a:bodyPr>
          <a:lstStyle/>
          <a:p>
            <a:r>
              <a:rPr lang="id-ID" sz="3600" dirty="0" smtClean="0"/>
              <a:t>Penilaian proyek merupakan kegiatan penilaian terhadap suatu tugas yang harus diselesaikan dalam periode/waktu tertentu. </a:t>
            </a:r>
          </a:p>
          <a:p>
            <a:r>
              <a:rPr lang="id-ID" sz="3600" dirty="0" smtClean="0"/>
              <a:t>Tugas tersebut berupa suatu investigasi sejak dari perencanaan, pengumpulan data, pengorganisasian, pengolahan dan penyajian data. </a:t>
            </a:r>
          </a:p>
          <a:p>
            <a:endParaRPr lang="id-ID" sz="36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274638"/>
            <a:ext cx="6858000" cy="1143000"/>
          </a:xfrm>
          <a:solidFill>
            <a:srgbClr val="00B050"/>
          </a:solidFill>
        </p:spPr>
        <p:txBody>
          <a:bodyPr/>
          <a:lstStyle/>
          <a:p>
            <a:pPr fontAlgn="auto">
              <a:spcAft>
                <a:spcPts val="0"/>
              </a:spcAft>
              <a:defRPr/>
            </a:pPr>
            <a:r>
              <a:rPr lang="id-ID" dirty="0" smtClean="0">
                <a:solidFill>
                  <a:schemeClr val="tx2">
                    <a:satMod val="130000"/>
                  </a:schemeClr>
                </a:solidFill>
              </a:rPr>
              <a:t>Hal Penting Penilaian Proyek</a:t>
            </a:r>
          </a:p>
        </p:txBody>
      </p:sp>
      <p:sp>
        <p:nvSpPr>
          <p:cNvPr id="34819" name="Content Placeholder 2"/>
          <p:cNvSpPr>
            <a:spLocks noGrp="1"/>
          </p:cNvSpPr>
          <p:nvPr>
            <p:ph idx="1"/>
          </p:nvPr>
        </p:nvSpPr>
        <p:spPr>
          <a:xfrm>
            <a:off x="0" y="1600200"/>
            <a:ext cx="9144000" cy="4525963"/>
          </a:xfrm>
          <a:solidFill>
            <a:srgbClr val="92D050"/>
          </a:solidFill>
        </p:spPr>
        <p:txBody>
          <a:bodyPr>
            <a:normAutofit lnSpcReduction="10000"/>
          </a:bodyPr>
          <a:lstStyle/>
          <a:p>
            <a:pPr>
              <a:buFont typeface="Arial" charset="0"/>
              <a:buNone/>
            </a:pPr>
            <a:r>
              <a:rPr lang="id-ID" sz="3600" dirty="0" smtClean="0"/>
              <a:t>i. Kemampuan pengelolaan : memilih topik, mencari informasi dan mengelola waktu pengumpulan data serta penulisan laporan.</a:t>
            </a:r>
          </a:p>
          <a:p>
            <a:pPr>
              <a:buFont typeface="Arial" charset="0"/>
              <a:buNone/>
            </a:pPr>
            <a:r>
              <a:rPr lang="id-ID" sz="3600" dirty="0" smtClean="0"/>
              <a:t>ii. Relevansi, kesesuaian dengan mata pelajaran</a:t>
            </a:r>
          </a:p>
          <a:p>
            <a:pPr>
              <a:buFont typeface="Arial" charset="0"/>
              <a:buNone/>
            </a:pPr>
            <a:r>
              <a:rPr lang="id-ID" sz="3600" dirty="0" smtClean="0"/>
              <a:t>iii. Keaslian, harus merupakan hasil karyanya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752600" y="274638"/>
            <a:ext cx="6934200" cy="654050"/>
          </a:xfrm>
          <a:solidFill>
            <a:srgbClr val="00B050"/>
          </a:solidFill>
        </p:spPr>
        <p:txBody>
          <a:bodyPr>
            <a:normAutofit/>
          </a:bodyPr>
          <a:lstStyle/>
          <a:p>
            <a:pPr fontAlgn="auto">
              <a:spcAft>
                <a:spcPts val="0"/>
              </a:spcAft>
              <a:defRPr/>
            </a:pPr>
            <a:r>
              <a:rPr lang="id-ID" dirty="0" smtClean="0">
                <a:solidFill>
                  <a:schemeClr val="tx2">
                    <a:satMod val="130000"/>
                  </a:schemeClr>
                </a:solidFill>
              </a:rPr>
              <a:t>Teknik Penilaian Proyek</a:t>
            </a:r>
          </a:p>
        </p:txBody>
      </p:sp>
      <p:sp>
        <p:nvSpPr>
          <p:cNvPr id="35843" name="Content Placeholder 2"/>
          <p:cNvSpPr>
            <a:spLocks noGrp="1"/>
          </p:cNvSpPr>
          <p:nvPr>
            <p:ph idx="1"/>
          </p:nvPr>
        </p:nvSpPr>
        <p:spPr>
          <a:xfrm>
            <a:off x="0" y="1752600"/>
            <a:ext cx="9144000" cy="4114800"/>
          </a:xfrm>
          <a:solidFill>
            <a:srgbClr val="92D050"/>
          </a:solidFill>
        </p:spPr>
        <p:txBody>
          <a:bodyPr/>
          <a:lstStyle/>
          <a:p>
            <a:r>
              <a:rPr lang="id-ID" dirty="0" smtClean="0"/>
              <a:t>Penilaian proyek dilakukan mulai dari perencana-an, proses pengerjaan, sampai hasil akhir proyek. </a:t>
            </a:r>
          </a:p>
          <a:p>
            <a:r>
              <a:rPr lang="id-ID" dirty="0" smtClean="0"/>
              <a:t>Guru perlu menetapkan tahapan yg perlu dinilai, seperti penyusunan disain, pengum-pulan data, analisis data, dan penyiapkan laporan tertulis.</a:t>
            </a:r>
          </a:p>
          <a:p>
            <a:r>
              <a:rPr lang="id-ID" dirty="0" smtClean="0"/>
              <a:t>Laporan tugas atau hasil penelitian juga dapat disajikan dalam bentuk poster. </a:t>
            </a:r>
          </a:p>
          <a:p>
            <a:r>
              <a:rPr lang="id-ID" dirty="0" smtClean="0"/>
              <a:t>Pelaksanaan penilaian dapat menggunakan alat/ instrumen penilaian berupa daftar cek ataupun skala penilaian.</a:t>
            </a:r>
          </a:p>
          <a:p>
            <a:endParaRPr lang="id-ID" dirty="0" smtClean="0"/>
          </a:p>
        </p:txBody>
      </p:sp>
      <p:pic>
        <p:nvPicPr>
          <p:cNvPr id="4" name="Picture 8" descr="HOLDSIGN"/>
          <p:cNvPicPr>
            <a:picLocks noChangeAspect="1" noChangeArrowheads="1"/>
          </p:cNvPicPr>
          <p:nvPr/>
        </p:nvPicPr>
        <p:blipFill>
          <a:blip r:embed="rId2"/>
          <a:srcRect/>
          <a:stretch>
            <a:fillRect/>
          </a:stretch>
        </p:blipFill>
        <p:spPr bwMode="auto">
          <a:xfrm>
            <a:off x="7543800" y="5181600"/>
            <a:ext cx="1266825" cy="1371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par>
                          <p:cTn id="14" fill="hold">
                            <p:stCondLst>
                              <p:cond delay="2000"/>
                            </p:stCondLst>
                            <p:childTnLst>
                              <p:par>
                                <p:cTn id="15" presetID="6" presetClass="emph" presetSubtype="0" fill="hold" nodeType="afterEffect">
                                  <p:stCondLst>
                                    <p:cond delay="0"/>
                                  </p:stCondLst>
                                  <p:childTnLst>
                                    <p:animScale>
                                      <p:cBhvr>
                                        <p:cTn id="1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066800" y="2133600"/>
            <a:ext cx="7772400" cy="1470025"/>
          </a:xfrm>
          <a:solidFill>
            <a:srgbClr val="00B050"/>
          </a:solidFill>
        </p:spPr>
        <p:txBody>
          <a:bodyPr>
            <a:normAutofit/>
          </a:bodyPr>
          <a:lstStyle/>
          <a:p>
            <a:pPr fontAlgn="auto">
              <a:spcAft>
                <a:spcPts val="0"/>
              </a:spcAft>
              <a:defRPr/>
            </a:pPr>
            <a:r>
              <a:rPr lang="id-ID" b="1" dirty="0" smtClean="0">
                <a:solidFill>
                  <a:schemeClr val="tx2">
                    <a:satMod val="130000"/>
                  </a:schemeClr>
                </a:solidFill>
              </a:rPr>
              <a:t>KONSEP DAN STRATEGI PENILAIAN HASIL BELAJAR</a:t>
            </a:r>
            <a:endParaRPr lang="id-ID" dirty="0" smtClean="0">
              <a:solidFill>
                <a:schemeClr val="tx2">
                  <a:satMod val="130000"/>
                </a:schemeClr>
              </a:solidFill>
            </a:endParaRPr>
          </a:p>
        </p:txBody>
      </p:sp>
      <p:pic>
        <p:nvPicPr>
          <p:cNvPr id="3" name="Picture 8" descr="HOLDSIGN"/>
          <p:cNvPicPr>
            <a:picLocks noChangeAspect="1" noChangeArrowheads="1"/>
          </p:cNvPicPr>
          <p:nvPr/>
        </p:nvPicPr>
        <p:blipFill>
          <a:blip r:embed="rId2"/>
          <a:srcRect/>
          <a:stretch>
            <a:fillRect/>
          </a:stretch>
        </p:blipFill>
        <p:spPr bwMode="auto">
          <a:xfrm>
            <a:off x="6248400" y="4038600"/>
            <a:ext cx="2209800" cy="2438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770" decel="100000"/>
                                        <p:tgtEl>
                                          <p:spTgt spid="3"/>
                                        </p:tgtEl>
                                      </p:cBhvr>
                                    </p:animEffect>
                                    <p:animScale>
                                      <p:cBhvr>
                                        <p:cTn id="8" dur="770" decel="100000"/>
                                        <p:tgtEl>
                                          <p:spTgt spid="3"/>
                                        </p:tgtEl>
                                      </p:cBhvr>
                                      <p:from x="10000" y="10000"/>
                                      <p:to x="200000" y="450000"/>
                                    </p:animScale>
                                    <p:animScale>
                                      <p:cBhvr>
                                        <p:cTn id="9" dur="1230" accel="100000" fill="hold">
                                          <p:stCondLst>
                                            <p:cond delay="770"/>
                                          </p:stCondLst>
                                        </p:cTn>
                                        <p:tgtEl>
                                          <p:spTgt spid="3"/>
                                        </p:tgtEl>
                                      </p:cBhvr>
                                      <p:from x="200000" y="450000"/>
                                      <p:to x="100000" y="100000"/>
                                    </p:animScale>
                                    <p:set>
                                      <p:cBhvr>
                                        <p:cTn id="10" dur="770" fill="hold"/>
                                        <p:tgtEl>
                                          <p:spTgt spid="3"/>
                                        </p:tgtEl>
                                        <p:attrNameLst>
                                          <p:attrName>ppt_x</p:attrName>
                                        </p:attrNameLst>
                                      </p:cBhvr>
                                      <p:to>
                                        <p:strVal val="(0.5)"/>
                                      </p:to>
                                    </p:set>
                                    <p:anim from="(0.5)" to="(#ppt_x)" calcmode="lin" valueType="num">
                                      <p:cBhvr>
                                        <p:cTn id="11" dur="1230" accel="100000" fill="hold">
                                          <p:stCondLst>
                                            <p:cond delay="770"/>
                                          </p:stCondLst>
                                        </p:cTn>
                                        <p:tgtEl>
                                          <p:spTgt spid="3"/>
                                        </p:tgtEl>
                                        <p:attrNameLst>
                                          <p:attrName>ppt_x</p:attrName>
                                        </p:attrNameLst>
                                      </p:cBhvr>
                                    </p:anim>
                                    <p:set>
                                      <p:cBhvr>
                                        <p:cTn id="12" dur="770" fill="hold"/>
                                        <p:tgtEl>
                                          <p:spTgt spid="3"/>
                                        </p:tgtEl>
                                        <p:attrNameLst>
                                          <p:attrName>ppt_y</p:attrName>
                                        </p:attrNameLst>
                                      </p:cBhvr>
                                      <p:to>
                                        <p:strVal val="(#ppt_y+0.4)"/>
                                      </p:to>
                                    </p:set>
                                    <p:anim from="(#ppt_y+0.4)" to="(#ppt_y)" calcmode="lin" valueType="num">
                                      <p:cBhvr>
                                        <p:cTn id="13" dur="1230" accel="100000" fill="hold">
                                          <p:stCondLst>
                                            <p:cond delay="770"/>
                                          </p:stCondLst>
                                        </p:cTn>
                                        <p:tgtEl>
                                          <p:spTgt spid="3"/>
                                        </p:tgtEl>
                                        <p:attrNameLst>
                                          <p:attrName>ppt_y</p:attrName>
                                        </p:attrNameLst>
                                      </p:cBhvr>
                                    </p:anim>
                                  </p:childTnLst>
                                </p:cTn>
                              </p:par>
                            </p:childTnLst>
                          </p:cTn>
                        </p:par>
                        <p:par>
                          <p:cTn id="14" fill="hold">
                            <p:stCondLst>
                              <p:cond delay="2000"/>
                            </p:stCondLst>
                            <p:childTnLst>
                              <p:par>
                                <p:cTn id="15" presetID="6" presetClass="emph" presetSubtype="0" fill="hold" nodeType="afterEffect">
                                  <p:stCondLst>
                                    <p:cond delay="0"/>
                                  </p:stCondLst>
                                  <p:childTnLst>
                                    <p:animScale>
                                      <p:cBhvr>
                                        <p:cTn id="16"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286000" y="274638"/>
            <a:ext cx="5638800" cy="725487"/>
          </a:xfrm>
          <a:solidFill>
            <a:srgbClr val="00B050"/>
          </a:solidFill>
        </p:spPr>
        <p:txBody>
          <a:bodyPr>
            <a:normAutofit/>
          </a:bodyPr>
          <a:lstStyle/>
          <a:p>
            <a:pPr fontAlgn="auto">
              <a:spcAft>
                <a:spcPts val="0"/>
              </a:spcAft>
              <a:defRPr/>
            </a:pPr>
            <a:r>
              <a:rPr lang="id-ID" dirty="0" smtClean="0">
                <a:solidFill>
                  <a:schemeClr val="tx2">
                    <a:satMod val="130000"/>
                  </a:schemeClr>
                </a:solidFill>
              </a:rPr>
              <a:t>5. Penilaian Produk</a:t>
            </a:r>
          </a:p>
        </p:txBody>
      </p:sp>
      <p:sp>
        <p:nvSpPr>
          <p:cNvPr id="36867" name="Content Placeholder 2"/>
          <p:cNvSpPr>
            <a:spLocks noGrp="1"/>
          </p:cNvSpPr>
          <p:nvPr>
            <p:ph idx="1"/>
          </p:nvPr>
        </p:nvSpPr>
        <p:spPr>
          <a:xfrm>
            <a:off x="0" y="1143000"/>
            <a:ext cx="9143999" cy="5429250"/>
          </a:xfrm>
          <a:solidFill>
            <a:srgbClr val="92D050"/>
          </a:solidFill>
        </p:spPr>
        <p:txBody>
          <a:bodyPr/>
          <a:lstStyle/>
          <a:p>
            <a:r>
              <a:rPr lang="id-ID" sz="3600" dirty="0" smtClean="0"/>
              <a:t>Adalah penilaian terhadap proses pembuatan dan kualitas suatu produk. </a:t>
            </a:r>
          </a:p>
          <a:p>
            <a:r>
              <a:rPr lang="id-ID" sz="3600" dirty="0" smtClean="0"/>
              <a:t>Penilaian produk meliputi penilaian kemampuan peserta didik membuat produkproduk teknologi dan seni, seperti: makanan, pakaian, hasil karya seni (patung, lukisan, gambar), barang-barang terbuat dari kayu, keramik, plastik, dan logam.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600200" y="142875"/>
            <a:ext cx="7086600" cy="654050"/>
          </a:xfrm>
          <a:solidFill>
            <a:srgbClr val="00B050"/>
          </a:solidFill>
        </p:spPr>
        <p:txBody>
          <a:bodyPr>
            <a:normAutofit/>
          </a:bodyPr>
          <a:lstStyle/>
          <a:p>
            <a:pPr fontAlgn="auto">
              <a:spcAft>
                <a:spcPts val="0"/>
              </a:spcAft>
              <a:defRPr/>
            </a:pPr>
            <a:r>
              <a:rPr lang="id-ID" dirty="0" smtClean="0">
                <a:solidFill>
                  <a:schemeClr val="tx2">
                    <a:satMod val="130000"/>
                  </a:schemeClr>
                </a:solidFill>
              </a:rPr>
              <a:t>Pengembangan produk (3)</a:t>
            </a:r>
          </a:p>
        </p:txBody>
      </p:sp>
      <p:sp>
        <p:nvSpPr>
          <p:cNvPr id="37891" name="Content Placeholder 2"/>
          <p:cNvSpPr>
            <a:spLocks noGrp="1"/>
          </p:cNvSpPr>
          <p:nvPr>
            <p:ph idx="1"/>
          </p:nvPr>
        </p:nvSpPr>
        <p:spPr>
          <a:xfrm>
            <a:off x="0" y="857250"/>
            <a:ext cx="9144000" cy="5715000"/>
          </a:xfrm>
          <a:solidFill>
            <a:srgbClr val="92D050"/>
          </a:solidFill>
        </p:spPr>
        <p:txBody>
          <a:bodyPr/>
          <a:lstStyle/>
          <a:p>
            <a:pPr>
              <a:buFont typeface="Arial" charset="0"/>
              <a:buNone/>
            </a:pPr>
            <a:r>
              <a:rPr lang="id-ID" sz="3600" dirty="0" smtClean="0"/>
              <a:t>i. Tahap persiapan : merencanakan, menggali, dan mengembangkan gagasan, dan mendesain produk.</a:t>
            </a:r>
          </a:p>
          <a:p>
            <a:pPr>
              <a:buFont typeface="Arial" charset="0"/>
              <a:buNone/>
            </a:pPr>
            <a:r>
              <a:rPr lang="id-ID" sz="3600" dirty="0" smtClean="0"/>
              <a:t>ii. Tahap pembuatan produk (proses) : menyeleksi dan menggunakan bahan, alat, dan teknik.</a:t>
            </a:r>
          </a:p>
          <a:p>
            <a:pPr>
              <a:buFont typeface="Arial" charset="0"/>
              <a:buNone/>
            </a:pPr>
            <a:r>
              <a:rPr lang="id-ID" sz="3600" dirty="0" smtClean="0"/>
              <a:t>iii. Tahap penilaian produk (appraisal) : produk yang dihasilkan peserta didik sesuai kriteria yang ditetapkan</a:t>
            </a:r>
            <a:r>
              <a:rPr lang="id-ID" sz="3600" i="1" dirty="0" smtClean="0"/>
              <a:t>.</a:t>
            </a:r>
            <a:endParaRPr lang="id-ID" sz="3600" dirty="0" smtClean="0"/>
          </a:p>
          <a:p>
            <a:pPr>
              <a:buFont typeface="Arial" charset="0"/>
              <a:buNone/>
            </a:pPr>
            <a:endParaRPr lang="id-ID" sz="36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057400" y="274638"/>
            <a:ext cx="6248400" cy="725487"/>
          </a:xfrm>
          <a:solidFill>
            <a:srgbClr val="00B050"/>
          </a:solidFill>
        </p:spPr>
        <p:txBody>
          <a:bodyPr>
            <a:normAutofit/>
          </a:bodyPr>
          <a:lstStyle/>
          <a:p>
            <a:pPr fontAlgn="auto">
              <a:spcAft>
                <a:spcPts val="0"/>
              </a:spcAft>
              <a:defRPr/>
            </a:pPr>
            <a:r>
              <a:rPr lang="id-ID" dirty="0" smtClean="0">
                <a:solidFill>
                  <a:schemeClr val="tx2">
                    <a:satMod val="130000"/>
                  </a:schemeClr>
                </a:solidFill>
              </a:rPr>
              <a:t>Teknik Penilaian Produk</a:t>
            </a:r>
          </a:p>
        </p:txBody>
      </p:sp>
      <p:sp>
        <p:nvSpPr>
          <p:cNvPr id="38915" name="Content Placeholder 2"/>
          <p:cNvSpPr>
            <a:spLocks noGrp="1"/>
          </p:cNvSpPr>
          <p:nvPr>
            <p:ph idx="1"/>
          </p:nvPr>
        </p:nvSpPr>
        <p:spPr>
          <a:xfrm>
            <a:off x="0" y="1295400"/>
            <a:ext cx="9144000" cy="4983163"/>
          </a:xfrm>
          <a:solidFill>
            <a:srgbClr val="92D050"/>
          </a:solidFill>
        </p:spPr>
        <p:txBody>
          <a:bodyPr>
            <a:normAutofit/>
          </a:bodyPr>
          <a:lstStyle/>
          <a:p>
            <a:pPr>
              <a:buFont typeface="Arial" charset="0"/>
              <a:buNone/>
            </a:pPr>
            <a:r>
              <a:rPr lang="id-ID" sz="3600" dirty="0" smtClean="0"/>
              <a:t>i. Cara holistik, yaitu berdasarkan kesan keseluruhan dari produk, biasanya dilakukan pada tahap appraisal.</a:t>
            </a:r>
          </a:p>
          <a:p>
            <a:pPr>
              <a:buFont typeface="Arial" charset="0"/>
              <a:buNone/>
            </a:pPr>
            <a:r>
              <a:rPr lang="id-ID" sz="3600" dirty="0" smtClean="0"/>
              <a:t>ii. Cara analitik, yaitu berdasarkan aspek-aspek produk, biasanya dilakukan terhadap semua kriteria yang terdapat pada semua tahap proses pengembangan.</a:t>
            </a:r>
          </a:p>
          <a:p>
            <a:pPr>
              <a:buFont typeface="Arial" charset="0"/>
              <a:buNone/>
            </a:pPr>
            <a:endParaRPr lang="id-ID" sz="36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371600" y="838200"/>
            <a:ext cx="6858000" cy="654050"/>
          </a:xfrm>
          <a:solidFill>
            <a:srgbClr val="00B050"/>
          </a:solidFill>
        </p:spPr>
        <p:txBody>
          <a:bodyPr>
            <a:normAutofit/>
          </a:bodyPr>
          <a:lstStyle/>
          <a:p>
            <a:pPr fontAlgn="auto">
              <a:spcAft>
                <a:spcPts val="0"/>
              </a:spcAft>
              <a:defRPr/>
            </a:pPr>
            <a:r>
              <a:rPr lang="id-ID" dirty="0" smtClean="0">
                <a:solidFill>
                  <a:schemeClr val="tx2">
                    <a:satMod val="130000"/>
                  </a:schemeClr>
                </a:solidFill>
              </a:rPr>
              <a:t>6.Penilaian Portofolio</a:t>
            </a:r>
          </a:p>
        </p:txBody>
      </p:sp>
      <p:sp>
        <p:nvSpPr>
          <p:cNvPr id="39939" name="Content Placeholder 2"/>
          <p:cNvSpPr>
            <a:spLocks noGrp="1"/>
          </p:cNvSpPr>
          <p:nvPr>
            <p:ph idx="1"/>
          </p:nvPr>
        </p:nvSpPr>
        <p:spPr>
          <a:xfrm>
            <a:off x="0" y="1905000"/>
            <a:ext cx="9144000" cy="3952875"/>
          </a:xfrm>
          <a:solidFill>
            <a:srgbClr val="92D050"/>
          </a:solidFill>
        </p:spPr>
        <p:txBody>
          <a:bodyPr/>
          <a:lstStyle/>
          <a:p>
            <a:r>
              <a:rPr lang="id-ID" dirty="0" smtClean="0"/>
              <a:t>Merupakan penilaian berkelanjutan yang didasar-kan pada kumpulan informasi yang menunjukkan perkembangan kemampuan peserta didik dalam satu periode tertentu. </a:t>
            </a:r>
          </a:p>
          <a:p>
            <a:r>
              <a:rPr lang="id-ID" dirty="0" smtClean="0"/>
              <a:t>Penilaian portofolio pada dasarnya menilai karya-karya peserta didik secara individu pada satu peri-ode untuk suatu matapelajaran. </a:t>
            </a:r>
          </a:p>
          <a:p>
            <a:r>
              <a:rPr lang="id-ID" dirty="0" smtClean="0"/>
              <a:t>Portofolio dapat memperlihatkan perkembangan kemajuan belajar peserta didik melalui karyanya, antara lain: karangan, puisi, surat, komposisi, musik.</a:t>
            </a:r>
          </a:p>
          <a:p>
            <a:endParaRPr lang="id-ID"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828800" y="609600"/>
            <a:ext cx="6553200" cy="774700"/>
          </a:xfrm>
          <a:solidFill>
            <a:srgbClr val="00B050"/>
          </a:solidFill>
        </p:spPr>
        <p:txBody>
          <a:bodyPr/>
          <a:lstStyle/>
          <a:p>
            <a:pPr fontAlgn="auto">
              <a:spcAft>
                <a:spcPts val="0"/>
              </a:spcAft>
              <a:defRPr/>
            </a:pPr>
            <a:r>
              <a:rPr lang="id-ID" dirty="0" smtClean="0">
                <a:solidFill>
                  <a:schemeClr val="tx2">
                    <a:satMod val="130000"/>
                  </a:schemeClr>
                </a:solidFill>
              </a:rPr>
              <a:t>Teknik Penilaian Portofolio</a:t>
            </a:r>
          </a:p>
        </p:txBody>
      </p:sp>
      <p:sp>
        <p:nvSpPr>
          <p:cNvPr id="40963" name="Content Placeholder 2"/>
          <p:cNvSpPr>
            <a:spLocks noGrp="1"/>
          </p:cNvSpPr>
          <p:nvPr>
            <p:ph idx="1"/>
          </p:nvPr>
        </p:nvSpPr>
        <p:spPr>
          <a:xfrm>
            <a:off x="0" y="1905000"/>
            <a:ext cx="9144000" cy="3733800"/>
          </a:xfrm>
          <a:solidFill>
            <a:srgbClr val="92D050"/>
          </a:solidFill>
        </p:spPr>
        <p:txBody>
          <a:bodyPr/>
          <a:lstStyle/>
          <a:p>
            <a:pPr marL="571500" indent="-571500">
              <a:buFont typeface="Arial" charset="0"/>
              <a:buAutoNum type="romanLcPeriod"/>
            </a:pPr>
            <a:r>
              <a:rPr lang="id-ID" dirty="0" smtClean="0"/>
              <a:t>Jelaskan kepada peserta didik bahwa penggu-naan portofolio, tidak hanya merupakan kum-pulan hasil kerja peserta didik yang digunakan guru untuk penilaian, tetapi digunakan juga oleh peserta didik sendiri</a:t>
            </a:r>
          </a:p>
          <a:p>
            <a:pPr marL="571500" indent="-571500">
              <a:buFont typeface="Arial" charset="0"/>
              <a:buAutoNum type="romanLcPeriod"/>
            </a:pPr>
            <a:r>
              <a:rPr lang="id-ID" dirty="0" smtClean="0"/>
              <a:t>ii. Tentukan bersama peserta didik sampel-sampel portofolio apa saja yang akan dibuat.</a:t>
            </a:r>
          </a:p>
          <a:p>
            <a:pPr marL="571500" indent="-571500">
              <a:buFont typeface="Arial" charset="0"/>
              <a:buAutoNum type="romanLcPeriod"/>
            </a:pPr>
            <a:r>
              <a:rPr lang="id-ID" dirty="0" smtClean="0"/>
              <a:t>iii. Kumpulkan dan simpanlah karya-karya pe-serta didik dalam satu map atau folder di rumah masing atau loker masing-masing di sekolah.</a:t>
            </a:r>
          </a:p>
          <a:p>
            <a:pPr marL="571500" indent="-571500">
              <a:buFont typeface="Arial" charset="0"/>
              <a:buAutoNum type="romanLcPeriod"/>
            </a:pPr>
            <a:endParaRPr lang="id-ID"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0" y="1752600"/>
            <a:ext cx="9144000" cy="4419600"/>
          </a:xfrm>
          <a:solidFill>
            <a:srgbClr val="92D050"/>
          </a:solidFill>
        </p:spPr>
        <p:txBody>
          <a:bodyPr/>
          <a:lstStyle/>
          <a:p>
            <a:pPr>
              <a:buFont typeface="Arial" charset="0"/>
              <a:buNone/>
            </a:pPr>
            <a:r>
              <a:rPr lang="id-ID" dirty="0" smtClean="0"/>
              <a:t>iv. Berilah tanggal pembuatan pada setiap bahan informasi perkembangan peserta didik</a:t>
            </a:r>
          </a:p>
          <a:p>
            <a:pPr>
              <a:buFont typeface="Arial" charset="0"/>
              <a:buNone/>
            </a:pPr>
            <a:r>
              <a:rPr lang="id-ID" dirty="0" smtClean="0"/>
              <a:t>v. Tentukan kriteria penilaian sampel portofolio dan bobotnya dengan para peserta didik. Diskusikan cara penilaian kualitas karya para peserta didik.</a:t>
            </a:r>
          </a:p>
          <a:p>
            <a:pPr>
              <a:buFont typeface="Arial" charset="0"/>
              <a:buNone/>
            </a:pPr>
            <a:r>
              <a:rPr lang="id-ID" dirty="0" smtClean="0"/>
              <a:t>vi. Minta peserta didik menilai karyanya secara berke-sinambungan.</a:t>
            </a:r>
          </a:p>
          <a:p>
            <a:pPr>
              <a:buFont typeface="Arial" charset="0"/>
              <a:buNone/>
            </a:pPr>
            <a:r>
              <a:rPr lang="id-ID" dirty="0" smtClean="0"/>
              <a:t>vii. Setelah suatu karya dinilai dan nilainya belum memuaskan, maka peserta didik diberi kesempatan untuk memperbaiki.</a:t>
            </a:r>
          </a:p>
          <a:p>
            <a:pPr>
              <a:buFont typeface="Arial" charset="0"/>
              <a:buNone/>
            </a:pPr>
            <a:r>
              <a:rPr lang="id-ID" dirty="0" smtClean="0"/>
              <a:t>viii. Bila perlu, jadwalkan pertemuan untuk memba-has portofolio</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905000" y="1219200"/>
            <a:ext cx="5715000" cy="796925"/>
          </a:xfrm>
          <a:solidFill>
            <a:srgbClr val="00B050"/>
          </a:solidFill>
        </p:spPr>
        <p:txBody>
          <a:bodyPr/>
          <a:lstStyle/>
          <a:p>
            <a:pPr fontAlgn="auto">
              <a:spcAft>
                <a:spcPts val="0"/>
              </a:spcAft>
              <a:defRPr/>
            </a:pPr>
            <a:r>
              <a:rPr lang="id-ID" smtClean="0">
                <a:solidFill>
                  <a:schemeClr val="tx2">
                    <a:satMod val="130000"/>
                  </a:schemeClr>
                </a:solidFill>
              </a:rPr>
              <a:t>7. Penilaian Diri</a:t>
            </a:r>
          </a:p>
        </p:txBody>
      </p:sp>
      <p:sp>
        <p:nvSpPr>
          <p:cNvPr id="43011" name="Content Placeholder 2"/>
          <p:cNvSpPr>
            <a:spLocks noGrp="1"/>
          </p:cNvSpPr>
          <p:nvPr>
            <p:ph idx="1"/>
          </p:nvPr>
        </p:nvSpPr>
        <p:spPr>
          <a:xfrm>
            <a:off x="0" y="2667000"/>
            <a:ext cx="9144000" cy="3052762"/>
          </a:xfrm>
          <a:solidFill>
            <a:srgbClr val="92D050"/>
          </a:solidFill>
        </p:spPr>
        <p:txBody>
          <a:bodyPr/>
          <a:lstStyle/>
          <a:p>
            <a:r>
              <a:rPr lang="id-ID" dirty="0" smtClean="0"/>
              <a:t>Adalah suatu teknik penilaian di mana peserta didik diminta untuk menilai dirinya sendiri berkaitan dengan status, proses dan tingkat pencapaian kompetensi yang dipelajarinya. </a:t>
            </a:r>
          </a:p>
          <a:p>
            <a:r>
              <a:rPr lang="id-ID" dirty="0" smtClean="0"/>
              <a:t>Teknik penilaian diri dapat digunakan untuk mengukur kompetensi kognitif, afektif dan psikomotor.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133600" y="609600"/>
            <a:ext cx="6324600" cy="796925"/>
          </a:xfrm>
          <a:solidFill>
            <a:srgbClr val="00B050"/>
          </a:solidFill>
        </p:spPr>
        <p:txBody>
          <a:bodyPr/>
          <a:lstStyle/>
          <a:p>
            <a:pPr fontAlgn="auto">
              <a:spcAft>
                <a:spcPts val="0"/>
              </a:spcAft>
              <a:defRPr/>
            </a:pPr>
            <a:r>
              <a:rPr lang="id-ID" smtClean="0">
                <a:solidFill>
                  <a:schemeClr val="tx2">
                    <a:satMod val="130000"/>
                  </a:schemeClr>
                </a:solidFill>
              </a:rPr>
              <a:t>Teknik Penilaian Diri</a:t>
            </a:r>
          </a:p>
        </p:txBody>
      </p:sp>
      <p:sp>
        <p:nvSpPr>
          <p:cNvPr id="44035" name="Content Placeholder 2"/>
          <p:cNvSpPr>
            <a:spLocks noGrp="1"/>
          </p:cNvSpPr>
          <p:nvPr>
            <p:ph idx="1"/>
          </p:nvPr>
        </p:nvSpPr>
        <p:spPr>
          <a:xfrm>
            <a:off x="0" y="1752601"/>
            <a:ext cx="9144000" cy="3657600"/>
          </a:xfrm>
          <a:solidFill>
            <a:srgbClr val="92D050"/>
          </a:solidFill>
        </p:spPr>
        <p:txBody>
          <a:bodyPr/>
          <a:lstStyle/>
          <a:p>
            <a:pPr>
              <a:buFont typeface="Arial" charset="0"/>
              <a:buNone/>
            </a:pPr>
            <a:r>
              <a:rPr lang="id-ID" dirty="0" smtClean="0"/>
              <a:t>Penilaian diri dilakukan berdasarkan kriteria yang jelas dan objektif. </a:t>
            </a:r>
          </a:p>
          <a:p>
            <a:pPr>
              <a:buFont typeface="Arial" charset="0"/>
              <a:buNone/>
            </a:pPr>
            <a:r>
              <a:rPr lang="id-ID" dirty="0" smtClean="0"/>
              <a:t>Langkah-langkah penilaian diri :</a:t>
            </a:r>
          </a:p>
          <a:p>
            <a:pPr>
              <a:buFont typeface="Arial" charset="0"/>
              <a:buNone/>
            </a:pPr>
            <a:r>
              <a:rPr lang="id-ID" dirty="0" smtClean="0"/>
              <a:t>(a) Menentukan kompetensi atau aspek kemampuan yang akan dinilai.</a:t>
            </a:r>
          </a:p>
          <a:p>
            <a:pPr>
              <a:buFont typeface="Arial" charset="0"/>
              <a:buNone/>
            </a:pPr>
            <a:r>
              <a:rPr lang="id-ID" dirty="0" smtClean="0"/>
              <a:t>(b) Menentukan kriteria penilaian yang akan digunakan.</a:t>
            </a:r>
          </a:p>
          <a:p>
            <a:pPr>
              <a:buFont typeface="Arial" charset="0"/>
              <a:buNone/>
            </a:pPr>
            <a:r>
              <a:rPr lang="id-ID" dirty="0" smtClean="0"/>
              <a:t>(c) Merumuskan format penilaian, dapat berupa pedoman penskoran, daftar tanda cek, atau skala penilaian.</a:t>
            </a:r>
          </a:p>
          <a:p>
            <a:pPr>
              <a:buFont typeface="Arial" charset="0"/>
              <a:buNone/>
            </a:pPr>
            <a:endParaRPr lang="id-ID"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p:cNvSpPr>
            <a:spLocks noGrp="1"/>
          </p:cNvSpPr>
          <p:nvPr>
            <p:ph idx="1"/>
          </p:nvPr>
        </p:nvSpPr>
        <p:spPr>
          <a:xfrm>
            <a:off x="0" y="1981200"/>
            <a:ext cx="9144000" cy="3719512"/>
          </a:xfrm>
          <a:solidFill>
            <a:srgbClr val="92D050"/>
          </a:solidFill>
        </p:spPr>
        <p:txBody>
          <a:bodyPr/>
          <a:lstStyle/>
          <a:p>
            <a:pPr>
              <a:buFont typeface="Arial" charset="0"/>
              <a:buNone/>
            </a:pPr>
            <a:r>
              <a:rPr lang="id-ID" dirty="0" smtClean="0"/>
              <a:t>(d) Meminta peserta didik untuk melakukan penilaian diri.</a:t>
            </a:r>
          </a:p>
          <a:p>
            <a:pPr>
              <a:buFont typeface="Arial" charset="0"/>
              <a:buNone/>
            </a:pPr>
            <a:r>
              <a:rPr lang="id-ID" dirty="0" smtClean="0"/>
              <a:t> (e) Guru mengkaji sampel hasil penilaian secara acak, untuk mendorong peserta didik supaya senantiasa melakukan penilaian diri secara cermat dan objektif.</a:t>
            </a:r>
          </a:p>
          <a:p>
            <a:pPr>
              <a:buFont typeface="Arial" charset="0"/>
              <a:buNone/>
            </a:pPr>
            <a:r>
              <a:rPr lang="id-ID" dirty="0" smtClean="0"/>
              <a:t>(f) Menyampaikan umpan balik kepada peserta didik berdasarkan hasil kajian terhadap sampel hasil penilaian yang diambil secara acak.</a:t>
            </a:r>
          </a:p>
          <a:p>
            <a:endParaRPr lang="id-ID"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a:xfrm>
            <a:off x="2438400" y="274638"/>
            <a:ext cx="6248400" cy="1143000"/>
          </a:xfrm>
          <a:solidFill>
            <a:srgbClr val="00B050"/>
          </a:solidFill>
        </p:spPr>
        <p:txBody>
          <a:bodyPr/>
          <a:lstStyle/>
          <a:p>
            <a:pPr fontAlgn="auto">
              <a:spcAft>
                <a:spcPts val="0"/>
              </a:spcAft>
              <a:defRPr/>
            </a:pPr>
            <a:r>
              <a:rPr lang="fr-CA" b="1" dirty="0" smtClean="0">
                <a:solidFill>
                  <a:schemeClr val="tx1"/>
                </a:solidFill>
              </a:rPr>
              <a:t>PERISTILAHAN</a:t>
            </a:r>
            <a:endParaRPr lang="fr-FR" b="1" dirty="0" smtClean="0">
              <a:solidFill>
                <a:schemeClr val="tx1"/>
              </a:solidFill>
            </a:endParaRPr>
          </a:p>
        </p:txBody>
      </p:sp>
      <p:sp>
        <p:nvSpPr>
          <p:cNvPr id="10243" name="Content Placeholder 2"/>
          <p:cNvSpPr txBox="1">
            <a:spLocks/>
          </p:cNvSpPr>
          <p:nvPr/>
        </p:nvSpPr>
        <p:spPr bwMode="auto">
          <a:xfrm>
            <a:off x="0" y="2133600"/>
            <a:ext cx="9144000" cy="3962400"/>
          </a:xfrm>
          <a:prstGeom prst="rect">
            <a:avLst/>
          </a:prstGeom>
          <a:solidFill>
            <a:srgbClr val="92D050"/>
          </a:solidFill>
          <a:ln w="9525">
            <a:noFill/>
            <a:miter lim="800000"/>
            <a:headEnd/>
            <a:tailEnd/>
          </a:ln>
        </p:spPr>
        <p:txBody>
          <a:bodyPr/>
          <a:lstStyle/>
          <a:p>
            <a:pPr marL="342900" indent="-342900" algn="ctr">
              <a:spcBef>
                <a:spcPct val="20000"/>
              </a:spcBef>
              <a:buFont typeface="Arial" charset="0"/>
              <a:buChar char="•"/>
            </a:pPr>
            <a:r>
              <a:rPr lang="en-US" sz="3200" dirty="0" err="1">
                <a:latin typeface="Tahoma" pitchFamily="34" charset="0"/>
                <a:cs typeface="Tahoma" pitchFamily="34" charset="0"/>
              </a:rPr>
              <a:t>Pengukuran</a:t>
            </a:r>
            <a:endParaRPr lang="id-ID" sz="3200" dirty="0">
              <a:latin typeface="Tahoma" pitchFamily="34" charset="0"/>
              <a:cs typeface="Tahoma" pitchFamily="34" charset="0"/>
            </a:endParaRPr>
          </a:p>
          <a:p>
            <a:pPr marL="342900" indent="-342900" algn="ctr">
              <a:spcBef>
                <a:spcPct val="20000"/>
              </a:spcBef>
              <a:buFont typeface="Arial" charset="0"/>
              <a:buChar char="•"/>
            </a:pPr>
            <a:r>
              <a:rPr lang="id-ID" sz="3200" dirty="0">
                <a:latin typeface="Tahoma" pitchFamily="34" charset="0"/>
                <a:cs typeface="Tahoma" pitchFamily="34" charset="0"/>
              </a:rPr>
              <a:t>Penilaian </a:t>
            </a:r>
          </a:p>
          <a:p>
            <a:pPr marL="342900" indent="-342900" algn="ctr">
              <a:spcBef>
                <a:spcPct val="20000"/>
              </a:spcBef>
              <a:buFont typeface="Arial" charset="0"/>
              <a:buChar char="•"/>
            </a:pPr>
            <a:r>
              <a:rPr lang="id-ID" sz="3200" dirty="0">
                <a:latin typeface="Tahoma" pitchFamily="34" charset="0"/>
                <a:cs typeface="Tahoma" pitchFamily="34" charset="0"/>
              </a:rPr>
              <a:t>Evaluasi</a:t>
            </a:r>
            <a:r>
              <a:rPr lang="en-US" sz="3200" dirty="0">
                <a:latin typeface="Tahoma" pitchFamily="34" charset="0"/>
                <a:cs typeface="Tahoma" pitchFamily="34" charset="0"/>
              </a:rPr>
              <a:t> </a:t>
            </a:r>
          </a:p>
          <a:p>
            <a:pPr marL="342900" indent="-342900" algn="ctr">
              <a:spcBef>
                <a:spcPct val="20000"/>
              </a:spcBef>
              <a:buFont typeface="Arial" charset="0"/>
              <a:buChar char="•"/>
            </a:pPr>
            <a:r>
              <a:rPr lang="en-US" sz="3200" dirty="0" err="1">
                <a:latin typeface="Tahoma" pitchFamily="34" charset="0"/>
                <a:cs typeface="Tahoma" pitchFamily="34" charset="0"/>
              </a:rPr>
              <a:t>Asesmen</a:t>
            </a:r>
            <a:r>
              <a:rPr lang="en-US" sz="3200" dirty="0">
                <a:latin typeface="Tahoma" pitchFamily="34" charset="0"/>
                <a:cs typeface="Tahoma" pitchFamily="34" charset="0"/>
              </a:rPr>
              <a:t> </a:t>
            </a:r>
          </a:p>
          <a:p>
            <a:pPr marL="342900" indent="-342900" algn="ctr">
              <a:spcBef>
                <a:spcPct val="20000"/>
              </a:spcBef>
              <a:buFont typeface="Arial" charset="0"/>
              <a:buChar char="•"/>
            </a:pPr>
            <a:r>
              <a:rPr lang="en-US" sz="3200" dirty="0" err="1">
                <a:latin typeface="Tahoma" pitchFamily="34" charset="0"/>
                <a:cs typeface="Tahoma" pitchFamily="34" charset="0"/>
              </a:rPr>
              <a:t>Tes</a:t>
            </a:r>
            <a:endParaRPr lang="en-US" sz="3200" dirty="0">
              <a:latin typeface="Tahoma" pitchFamily="34" charset="0"/>
              <a:cs typeface="Tahoma" pitchFamily="34" charset="0"/>
            </a:endParaRPr>
          </a:p>
          <a:p>
            <a:pPr marL="342900" indent="-342900" algn="ctr">
              <a:spcBef>
                <a:spcPct val="20000"/>
              </a:spcBef>
              <a:buFont typeface="Arial" charset="0"/>
              <a:buChar char="•"/>
            </a:pPr>
            <a:r>
              <a:rPr lang="en-US" sz="3200" dirty="0" err="1">
                <a:latin typeface="Tahoma" pitchFamily="34" charset="0"/>
                <a:cs typeface="Tahoma" pitchFamily="34" charset="0"/>
              </a:rPr>
              <a:t>Pengujian</a:t>
            </a:r>
            <a:endParaRPr lang="en-US" sz="3200" dirty="0">
              <a:latin typeface="Tahoma" pitchFamily="34" charset="0"/>
              <a:cs typeface="Tahoma" pitchFamily="34" charset="0"/>
            </a:endParaRPr>
          </a:p>
          <a:p>
            <a:pPr marL="342900" indent="-342900">
              <a:spcBef>
                <a:spcPct val="20000"/>
              </a:spcBef>
            </a:pPr>
            <a:endParaRPr lang="en-US" sz="3200" dirty="0">
              <a:latin typeface="Tahoma" pitchFamily="34" charset="0"/>
              <a:cs typeface="Tahoma" pitchFamily="34" charset="0"/>
            </a:endParaRPr>
          </a:p>
        </p:txBody>
      </p:sp>
      <p:pic>
        <p:nvPicPr>
          <p:cNvPr id="4" name="Picture 8" descr="HOLDSIGN"/>
          <p:cNvPicPr>
            <a:picLocks noChangeAspect="1" noChangeArrowheads="1"/>
          </p:cNvPicPr>
          <p:nvPr/>
        </p:nvPicPr>
        <p:blipFill>
          <a:blip r:embed="rId2"/>
          <a:srcRect/>
          <a:stretch>
            <a:fillRect/>
          </a:stretch>
        </p:blipFill>
        <p:spPr bwMode="auto">
          <a:xfrm>
            <a:off x="6629400" y="3200400"/>
            <a:ext cx="1952625" cy="2362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par>
                          <p:cTn id="14" fill="hold">
                            <p:stCondLst>
                              <p:cond delay="2000"/>
                            </p:stCondLst>
                            <p:childTnLst>
                              <p:par>
                                <p:cTn id="15" presetID="6" presetClass="emph" presetSubtype="0" fill="hold" nodeType="afterEffect">
                                  <p:stCondLst>
                                    <p:cond delay="0"/>
                                  </p:stCondLst>
                                  <p:childTnLst>
                                    <p:animScale>
                                      <p:cBhvr>
                                        <p:cTn id="1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371600" y="914400"/>
            <a:ext cx="7315200" cy="914400"/>
          </a:xfrm>
          <a:solidFill>
            <a:srgbClr val="00B050"/>
          </a:solidFill>
        </p:spPr>
        <p:txBody>
          <a:bodyPr>
            <a:normAutofit fontScale="90000"/>
          </a:bodyPr>
          <a:lstStyle/>
          <a:p>
            <a:pPr fontAlgn="auto">
              <a:spcAft>
                <a:spcPts val="0"/>
              </a:spcAft>
              <a:defRPr/>
            </a:pPr>
            <a:r>
              <a:rPr lang="id-ID" sz="3600" b="1" dirty="0" smtClean="0">
                <a:solidFill>
                  <a:schemeClr val="tx2">
                    <a:satMod val="130000"/>
                  </a:schemeClr>
                </a:solidFill>
              </a:rPr>
              <a:t>Penilaian , Pengukuran, Dan Evaluasi</a:t>
            </a:r>
          </a:p>
        </p:txBody>
      </p:sp>
      <p:sp>
        <p:nvSpPr>
          <p:cNvPr id="4099" name="Content Placeholder 2"/>
          <p:cNvSpPr>
            <a:spLocks noGrp="1"/>
          </p:cNvSpPr>
          <p:nvPr>
            <p:ph idx="1"/>
          </p:nvPr>
        </p:nvSpPr>
        <p:spPr>
          <a:xfrm>
            <a:off x="0" y="2286000"/>
            <a:ext cx="9144000" cy="3505200"/>
          </a:xfrm>
          <a:solidFill>
            <a:srgbClr val="92D050"/>
          </a:solidFill>
        </p:spPr>
        <p:txBody>
          <a:bodyPr>
            <a:normAutofit/>
          </a:bodyPr>
          <a:lstStyle/>
          <a:p>
            <a:pPr marL="365760" indent="-283464" fontAlgn="auto">
              <a:spcAft>
                <a:spcPts val="0"/>
              </a:spcAft>
              <a:buFont typeface="Wingdings 2"/>
              <a:buChar char=""/>
              <a:defRPr/>
            </a:pPr>
            <a:r>
              <a:rPr lang="id-ID" dirty="0" smtClean="0"/>
              <a:t>Pengukuran adalah kegiatan membandingkan hasil pengamatan dengan suatu kriteria atau ukuran. </a:t>
            </a:r>
          </a:p>
          <a:p>
            <a:pPr marL="365760" indent="-283464" fontAlgn="auto">
              <a:spcAft>
                <a:spcPts val="0"/>
              </a:spcAft>
              <a:buFont typeface="Wingdings 2"/>
              <a:buChar char=""/>
              <a:defRPr/>
            </a:pPr>
            <a:r>
              <a:rPr lang="id-ID" dirty="0" smtClean="0"/>
              <a:t>Penilaian adalah proses mengumpulkan informasi /bukti melalui pengukuran, menafsirkan, mendes-kripsikan, dan menginterpretasi bukti-bukti hasil pengukuran. </a:t>
            </a:r>
          </a:p>
          <a:p>
            <a:pPr marL="365760" indent="-283464" fontAlgn="auto">
              <a:spcAft>
                <a:spcPts val="0"/>
              </a:spcAft>
              <a:buFont typeface="Wingdings 2"/>
              <a:buChar char=""/>
              <a:defRPr/>
            </a:pPr>
            <a:r>
              <a:rPr lang="id-ID" dirty="0" smtClean="0"/>
              <a:t>Evaluasi adalah proses mengambil keputusan berdasarkan hasil-hasil penilaian.</a:t>
            </a:r>
          </a:p>
          <a:p>
            <a:pPr marL="365760" indent="-283464" fontAlgn="auto">
              <a:spcAft>
                <a:spcPts val="0"/>
              </a:spcAft>
              <a:buFont typeface="Wingdings 2"/>
              <a:buNone/>
              <a:defRPr/>
            </a:pPr>
            <a:r>
              <a:rPr lang="id-ID" dirty="0" smtClean="0"/>
              <a:t>  (Permendikbud no. 81 A tahun 2013)</a:t>
            </a:r>
          </a:p>
          <a:p>
            <a:pPr marL="365760" indent="-283464" fontAlgn="auto">
              <a:spcAft>
                <a:spcPts val="0"/>
              </a:spcAft>
              <a:buFont typeface="Wingdings 2"/>
              <a:buChar char=""/>
              <a:defRPr/>
            </a:pPr>
            <a:endParaRPr lang="id-ID"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a:xfrm>
            <a:off x="533400" y="1752600"/>
            <a:ext cx="8229600" cy="1143000"/>
          </a:xfrm>
          <a:solidFill>
            <a:srgbClr val="00B050"/>
          </a:solidFill>
        </p:spPr>
        <p:txBody>
          <a:bodyPr/>
          <a:lstStyle/>
          <a:p>
            <a:pPr fontAlgn="auto">
              <a:spcAft>
                <a:spcPts val="0"/>
              </a:spcAft>
              <a:defRPr/>
            </a:pPr>
            <a:r>
              <a:rPr lang="id-ID" sz="3600" b="1" dirty="0" smtClean="0">
                <a:solidFill>
                  <a:srgbClr val="594E7A"/>
                </a:solidFill>
                <a:latin typeface="Tahoma" pitchFamily="34" charset="0"/>
                <a:ea typeface="Tahoma" pitchFamily="34" charset="0"/>
                <a:cs typeface="Tahoma" pitchFamily="34" charset="0"/>
              </a:rPr>
              <a:t>      </a:t>
            </a:r>
            <a:r>
              <a:rPr lang="fr-CA" sz="3600" b="1" dirty="0" smtClean="0">
                <a:solidFill>
                  <a:schemeClr val="tx1"/>
                </a:solidFill>
                <a:latin typeface="Tahoma" pitchFamily="34" charset="0"/>
                <a:ea typeface="Tahoma" pitchFamily="34" charset="0"/>
                <a:cs typeface="Tahoma" pitchFamily="34" charset="0"/>
              </a:rPr>
              <a:t>PENILAIAN = ASSESSMENT</a:t>
            </a:r>
            <a:endParaRPr lang="fr-FR" sz="3600" b="1" dirty="0" smtClean="0">
              <a:solidFill>
                <a:schemeClr val="tx1"/>
              </a:solidFill>
              <a:latin typeface="Tahoma" pitchFamily="34" charset="0"/>
              <a:ea typeface="Tahoma" pitchFamily="34" charset="0"/>
              <a:cs typeface="Tahoma" pitchFamily="34" charset="0"/>
            </a:endParaRPr>
          </a:p>
        </p:txBody>
      </p:sp>
      <p:sp>
        <p:nvSpPr>
          <p:cNvPr id="12291" name="Content Placeholder 2"/>
          <p:cNvSpPr>
            <a:spLocks noGrp="1"/>
          </p:cNvSpPr>
          <p:nvPr>
            <p:ph idx="1"/>
          </p:nvPr>
        </p:nvSpPr>
        <p:spPr>
          <a:xfrm>
            <a:off x="0" y="3733800"/>
            <a:ext cx="9144000" cy="1752600"/>
          </a:xfrm>
          <a:solidFill>
            <a:srgbClr val="92D050"/>
          </a:solidFill>
        </p:spPr>
        <p:txBody>
          <a:bodyPr/>
          <a:lstStyle/>
          <a:p>
            <a:pPr>
              <a:buFont typeface="Wingdings 2" pitchFamily="18" charset="2"/>
              <a:buNone/>
            </a:pPr>
            <a:r>
              <a:rPr lang="fi-FI" dirty="0" smtClean="0">
                <a:latin typeface="Tahoma" pitchFamily="34" charset="0"/>
                <a:cs typeface="Tahoma" pitchFamily="34" charset="0"/>
              </a:rPr>
              <a:t>	Kegiatan yang lebih kompleks, melibatkan sejumlah aktivitas pengukuran dan interpretasi (</a:t>
            </a:r>
            <a:r>
              <a:rPr lang="fi-FI" i="1" dirty="0" smtClean="0">
                <a:latin typeface="Tahoma" pitchFamily="34" charset="0"/>
                <a:cs typeface="Tahoma" pitchFamily="34" charset="0"/>
              </a:rPr>
              <a:t>assessment</a:t>
            </a:r>
            <a:r>
              <a:rPr lang="fi-FI" dirty="0" smtClean="0">
                <a:latin typeface="Tahoma" pitchFamily="34" charset="0"/>
                <a:cs typeface="Tahoma" pitchFamily="34" charset="0"/>
              </a:rPr>
              <a:t>). </a:t>
            </a:r>
          </a:p>
          <a:p>
            <a:pPr>
              <a:buFont typeface="Wingdings 2" pitchFamily="18" charset="2"/>
              <a:buNone/>
            </a:pPr>
            <a:endParaRPr lang="en-US" dirty="0" smtClean="0">
              <a:latin typeface="Tahoma" pitchFamily="34" charset="0"/>
              <a:cs typeface="Tahoma" pitchFamily="34" charset="0"/>
            </a:endParaRPr>
          </a:p>
        </p:txBody>
      </p:sp>
      <p:pic>
        <p:nvPicPr>
          <p:cNvPr id="4" name="Picture 8" descr="HOLDSIGN"/>
          <p:cNvPicPr>
            <a:picLocks noChangeAspect="1" noChangeArrowheads="1"/>
          </p:cNvPicPr>
          <p:nvPr/>
        </p:nvPicPr>
        <p:blipFill>
          <a:blip r:embed="rId2"/>
          <a:srcRect/>
          <a:stretch>
            <a:fillRect/>
          </a:stretch>
        </p:blipFill>
        <p:spPr bwMode="auto">
          <a:xfrm>
            <a:off x="6858000" y="4495800"/>
            <a:ext cx="1905000" cy="1905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par>
                          <p:cTn id="14" fill="hold">
                            <p:stCondLst>
                              <p:cond delay="2000"/>
                            </p:stCondLst>
                            <p:childTnLst>
                              <p:par>
                                <p:cTn id="15" presetID="6" presetClass="emph" presetSubtype="0" fill="hold" nodeType="afterEffect">
                                  <p:stCondLst>
                                    <p:cond delay="0"/>
                                  </p:stCondLst>
                                  <p:childTnLst>
                                    <p:animScale>
                                      <p:cBhvr>
                                        <p:cTn id="1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1066800"/>
            <a:ext cx="4419600" cy="1143000"/>
          </a:xfrm>
          <a:solidFill>
            <a:srgbClr val="00B050"/>
          </a:solidFill>
        </p:spPr>
        <p:txBody>
          <a:bodyPr/>
          <a:lstStyle/>
          <a:p>
            <a:pPr fontAlgn="auto">
              <a:spcAft>
                <a:spcPts val="0"/>
              </a:spcAft>
              <a:defRPr/>
            </a:pPr>
            <a:r>
              <a:rPr lang="en-US" dirty="0" smtClean="0">
                <a:solidFill>
                  <a:schemeClr val="tx2">
                    <a:satMod val="130000"/>
                  </a:schemeClr>
                </a:solidFill>
              </a:rPr>
              <a:t>TES</a:t>
            </a:r>
            <a:endParaRPr lang="en-US" dirty="0">
              <a:solidFill>
                <a:schemeClr val="tx2">
                  <a:satMod val="130000"/>
                </a:schemeClr>
              </a:solidFill>
            </a:endParaRPr>
          </a:p>
        </p:txBody>
      </p:sp>
      <p:sp>
        <p:nvSpPr>
          <p:cNvPr id="13315" name="Content Placeholder 2"/>
          <p:cNvSpPr>
            <a:spLocks noGrp="1"/>
          </p:cNvSpPr>
          <p:nvPr>
            <p:ph idx="1"/>
          </p:nvPr>
        </p:nvSpPr>
        <p:spPr>
          <a:xfrm>
            <a:off x="0" y="2667000"/>
            <a:ext cx="9144000" cy="2667000"/>
          </a:xfrm>
          <a:solidFill>
            <a:srgbClr val="92D050"/>
          </a:solidFill>
        </p:spPr>
        <p:txBody>
          <a:bodyPr/>
          <a:lstStyle/>
          <a:p>
            <a:r>
              <a:rPr lang="fi-FI" dirty="0" smtClean="0"/>
              <a:t>Cangelosi (1995: 21) tes didefinisikan sebagai </a:t>
            </a:r>
            <a:r>
              <a:rPr lang="fi-FI" b="1" dirty="0" smtClean="0"/>
              <a:t>pengukuran terencana </a:t>
            </a:r>
            <a:r>
              <a:rPr lang="fi-FI" dirty="0" smtClean="0"/>
              <a:t>yang dipakai para guru untuk mencoba menciptakan kesempatan bagi para peserta didik untuk </a:t>
            </a:r>
            <a:r>
              <a:rPr lang="fi-FI" b="1" dirty="0" smtClean="0"/>
              <a:t>memperlihatkan prestasi </a:t>
            </a:r>
            <a:r>
              <a:rPr lang="fi-FI" dirty="0" smtClean="0"/>
              <a:t>mereka dalam mencapai tujuan yang telah ditentukan</a:t>
            </a:r>
            <a:endParaRPr lang="en-US" dirty="0" smtClean="0"/>
          </a:p>
        </p:txBody>
      </p:sp>
      <p:pic>
        <p:nvPicPr>
          <p:cNvPr id="4" name="Picture 8" descr="HOLDSIGN"/>
          <p:cNvPicPr>
            <a:picLocks noChangeAspect="1" noChangeArrowheads="1"/>
          </p:cNvPicPr>
          <p:nvPr/>
        </p:nvPicPr>
        <p:blipFill>
          <a:blip r:embed="rId2"/>
          <a:srcRect/>
          <a:stretch>
            <a:fillRect/>
          </a:stretch>
        </p:blipFill>
        <p:spPr bwMode="auto">
          <a:xfrm>
            <a:off x="5943600" y="4648200"/>
            <a:ext cx="2486025" cy="1676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par>
                          <p:cTn id="14" fill="hold">
                            <p:stCondLst>
                              <p:cond delay="2000"/>
                            </p:stCondLst>
                            <p:childTnLst>
                              <p:par>
                                <p:cTn id="15" presetID="6" presetClass="emph" presetSubtype="0" fill="hold" nodeType="afterEffect">
                                  <p:stCondLst>
                                    <p:cond delay="0"/>
                                  </p:stCondLst>
                                  <p:childTnLst>
                                    <p:animScale>
                                      <p:cBhvr>
                                        <p:cTn id="1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828800"/>
            <a:ext cx="6705600" cy="1143000"/>
          </a:xfrm>
          <a:solidFill>
            <a:srgbClr val="00B050"/>
          </a:solidFill>
        </p:spPr>
        <p:txBody>
          <a:bodyPr/>
          <a:lstStyle/>
          <a:p>
            <a:pPr fontAlgn="auto">
              <a:spcAft>
                <a:spcPts val="0"/>
              </a:spcAft>
              <a:defRPr/>
            </a:pPr>
            <a:r>
              <a:rPr lang="en-US" dirty="0" smtClean="0">
                <a:solidFill>
                  <a:schemeClr val="tx2">
                    <a:satMod val="130000"/>
                  </a:schemeClr>
                </a:solidFill>
              </a:rPr>
              <a:t>PENGUJIAN/UJIAN</a:t>
            </a:r>
            <a:endParaRPr lang="en-US" dirty="0">
              <a:solidFill>
                <a:schemeClr val="tx2">
                  <a:satMod val="130000"/>
                </a:schemeClr>
              </a:solidFill>
            </a:endParaRPr>
          </a:p>
        </p:txBody>
      </p:sp>
      <p:sp>
        <p:nvSpPr>
          <p:cNvPr id="14339" name="Content Placeholder 2"/>
          <p:cNvSpPr>
            <a:spLocks noGrp="1"/>
          </p:cNvSpPr>
          <p:nvPr>
            <p:ph idx="1"/>
          </p:nvPr>
        </p:nvSpPr>
        <p:spPr>
          <a:xfrm>
            <a:off x="0" y="3505200"/>
            <a:ext cx="9144000" cy="2286000"/>
          </a:xfrm>
          <a:solidFill>
            <a:srgbClr val="92D050"/>
          </a:solidFill>
        </p:spPr>
        <p:txBody>
          <a:bodyPr/>
          <a:lstStyle/>
          <a:p>
            <a:r>
              <a:rPr lang="fi-FI" dirty="0" smtClean="0"/>
              <a:t>Ujian adalah kegiatan yang dilakukan untuk mengukur pencapaian kompetensi peserta didik sebagai pengakuan prestasi belajar dan/atau penyelesaian dari suatu satuan pendidikan. </a:t>
            </a:r>
            <a:r>
              <a:rPr lang="en-US" dirty="0" smtClean="0"/>
              <a:t>(</a:t>
            </a:r>
            <a:r>
              <a:rPr lang="en-US" dirty="0" err="1" smtClean="0"/>
              <a:t>pasal</a:t>
            </a:r>
            <a:r>
              <a:rPr lang="en-US" dirty="0" smtClean="0"/>
              <a:t> 20, PP No. 19 2005).</a:t>
            </a:r>
          </a:p>
        </p:txBody>
      </p:sp>
      <p:pic>
        <p:nvPicPr>
          <p:cNvPr id="4" name="Picture 8" descr="HOLDSIGN"/>
          <p:cNvPicPr>
            <a:picLocks noChangeAspect="1" noChangeArrowheads="1"/>
          </p:cNvPicPr>
          <p:nvPr/>
        </p:nvPicPr>
        <p:blipFill>
          <a:blip r:embed="rId2"/>
          <a:srcRect/>
          <a:stretch>
            <a:fillRect/>
          </a:stretch>
        </p:blipFill>
        <p:spPr bwMode="auto">
          <a:xfrm>
            <a:off x="6553200" y="533400"/>
            <a:ext cx="2181225" cy="2667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par>
                          <p:cTn id="14" fill="hold">
                            <p:stCondLst>
                              <p:cond delay="2000"/>
                            </p:stCondLst>
                            <p:childTnLst>
                              <p:par>
                                <p:cTn id="15" presetID="6" presetClass="emph" presetSubtype="0" fill="hold" nodeType="afterEffect">
                                  <p:stCondLst>
                                    <p:cond delay="0"/>
                                  </p:stCondLst>
                                  <p:childTnLst>
                                    <p:animScale>
                                      <p:cBhvr>
                                        <p:cTn id="1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0"/>
            <a:ext cx="5943600" cy="928688"/>
          </a:xfrm>
          <a:solidFill>
            <a:srgbClr val="00B050"/>
          </a:solidFill>
        </p:spPr>
        <p:txBody>
          <a:bodyPr rtlCol="0">
            <a:normAutofit fontScale="90000"/>
          </a:bodyPr>
          <a:lstStyle/>
          <a:p>
            <a:pPr fontAlgn="auto">
              <a:spcAft>
                <a:spcPts val="0"/>
              </a:spcAft>
              <a:defRPr/>
            </a:pPr>
            <a:r>
              <a:rPr lang="id-ID" b="1" dirty="0" smtClean="0">
                <a:solidFill>
                  <a:schemeClr val="tx2">
                    <a:satMod val="130000"/>
                  </a:schemeClr>
                </a:solidFill>
              </a:rPr>
              <a:t>Metode dan Instrumen Penilaian</a:t>
            </a:r>
            <a:endParaRPr lang="id-ID" dirty="0" smtClean="0">
              <a:solidFill>
                <a:schemeClr val="tx2">
                  <a:satMod val="130000"/>
                </a:schemeClr>
              </a:solidFill>
            </a:endParaRPr>
          </a:p>
        </p:txBody>
      </p:sp>
      <p:sp>
        <p:nvSpPr>
          <p:cNvPr id="15363" name="Content Placeholder 2"/>
          <p:cNvSpPr>
            <a:spLocks noGrp="1"/>
          </p:cNvSpPr>
          <p:nvPr>
            <p:ph idx="1"/>
          </p:nvPr>
        </p:nvSpPr>
        <p:spPr>
          <a:xfrm>
            <a:off x="171450" y="1214438"/>
            <a:ext cx="8829675" cy="5268912"/>
          </a:xfrm>
        </p:spPr>
        <p:txBody>
          <a:bodyPr/>
          <a:lstStyle/>
          <a:p>
            <a:pPr>
              <a:buFont typeface="Arial" charset="0"/>
              <a:buChar char="•"/>
            </a:pPr>
            <a:endParaRPr lang="id-ID" smtClean="0"/>
          </a:p>
          <a:p>
            <a:pPr>
              <a:buFont typeface="Arial" charset="0"/>
              <a:buChar char="•"/>
            </a:pPr>
            <a:endParaRPr lang="id-ID" smtClean="0"/>
          </a:p>
        </p:txBody>
      </p:sp>
      <p:sp>
        <p:nvSpPr>
          <p:cNvPr id="4" name="Rounded Rectangle 3"/>
          <p:cNvSpPr/>
          <p:nvPr/>
        </p:nvSpPr>
        <p:spPr>
          <a:xfrm>
            <a:off x="285750" y="1981200"/>
            <a:ext cx="8572500" cy="235743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Aft>
                <a:spcPts val="0"/>
              </a:spcAft>
              <a:buFont typeface="Arial" pitchFamily="34" charset="0"/>
              <a:buChar char="•"/>
              <a:defRPr/>
            </a:pPr>
            <a:r>
              <a:rPr lang="id-ID" sz="2800" dirty="0">
                <a:solidFill>
                  <a:schemeClr val="tx1"/>
                </a:solidFill>
              </a:rPr>
              <a:t>Penilaian proses formal, merupakan suatu teknik pengumpulan informasi yang dirancang untuk meng-identifikasi dan merekam pengetahuan dan keteram-pilan peserta didik,dengan tujuan untuk membuat suatu simpulan tentang kemajuan peserta didik</a:t>
            </a:r>
            <a:r>
              <a:rPr lang="id-ID" dirty="0">
                <a:solidFill>
                  <a:schemeClr val="tx1"/>
                </a:solidFill>
              </a:rPr>
              <a:t>.</a:t>
            </a:r>
          </a:p>
        </p:txBody>
      </p:sp>
      <p:sp>
        <p:nvSpPr>
          <p:cNvPr id="5" name="Rounded Rectangle 4"/>
          <p:cNvSpPr/>
          <p:nvPr/>
        </p:nvSpPr>
        <p:spPr>
          <a:xfrm>
            <a:off x="285750" y="4543425"/>
            <a:ext cx="8572500" cy="1857375"/>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Aft>
                <a:spcPts val="0"/>
              </a:spcAft>
              <a:buFont typeface="Arial" pitchFamily="34" charset="0"/>
              <a:buChar char="•"/>
              <a:defRPr/>
            </a:pPr>
            <a:r>
              <a:rPr lang="id-ID" sz="2800" dirty="0">
                <a:solidFill>
                  <a:schemeClr val="tx1"/>
                </a:solidFill>
              </a:rPr>
              <a:t>Penilaian informal bisa berupa komentar-komentar guru yang diberikan/diucapkan selama proses pembelajaran.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Showeet::. Arrow">
      <a:dk1>
        <a:sysClr val="windowText" lastClr="000000"/>
      </a:dk1>
      <a:lt1>
        <a:sysClr val="window" lastClr="FFFFFF"/>
      </a:lt1>
      <a:dk2>
        <a:srgbClr val="2B0D26"/>
      </a:dk2>
      <a:lt2>
        <a:srgbClr val="EEECE1"/>
      </a:lt2>
      <a:accent1>
        <a:srgbClr val="2B0D26"/>
      </a:accent1>
      <a:accent2>
        <a:srgbClr val="A9272C"/>
      </a:accent2>
      <a:accent3>
        <a:srgbClr val="F2921D"/>
      </a:accent3>
      <a:accent4>
        <a:srgbClr val="F6E3A7"/>
      </a:accent4>
      <a:accent5>
        <a:srgbClr val="789675"/>
      </a:accent5>
      <a:accent6>
        <a:srgbClr val="7F7F7F"/>
      </a:accent6>
      <a:hlink>
        <a:srgbClr val="00007F"/>
      </a:hlink>
      <a:folHlink>
        <a:srgbClr val="0000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584</TotalTime>
  <Words>2038</Words>
  <Application>Microsoft Office PowerPoint</Application>
  <PresentationFormat>On-screen Show (4:3)</PresentationFormat>
  <Paragraphs>240</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Thème Office</vt:lpstr>
      <vt:lpstr>Slide 1</vt:lpstr>
      <vt:lpstr>Slide 2</vt:lpstr>
      <vt:lpstr>KONSEP DAN STRATEGI PENILAIAN HASIL BELAJAR</vt:lpstr>
      <vt:lpstr>PERISTILAHAN</vt:lpstr>
      <vt:lpstr>Penilaian , Pengukuran, Dan Evaluasi</vt:lpstr>
      <vt:lpstr>      PENILAIAN = ASSESSMENT</vt:lpstr>
      <vt:lpstr>TES</vt:lpstr>
      <vt:lpstr>PENGUJIAN/UJIAN</vt:lpstr>
      <vt:lpstr>Metode dan Instrumen Penilaian</vt:lpstr>
      <vt:lpstr>PRINSIP PENILAIAN</vt:lpstr>
      <vt:lpstr>PRINSIP PENILAIAN</vt:lpstr>
      <vt:lpstr>Pendekatan Penilaian</vt:lpstr>
      <vt:lpstr>Ketuntasan Belajar</vt:lpstr>
      <vt:lpstr>Ketuntasan Belajar</vt:lpstr>
      <vt:lpstr>KARAKTERISTIK PENILAIAN</vt:lpstr>
      <vt:lpstr>KARAKTERISTIK PENILAIAN</vt:lpstr>
      <vt:lpstr>Metode Penilaian</vt:lpstr>
      <vt:lpstr>Metode Tes</vt:lpstr>
      <vt:lpstr>Teknik dan Instrumen Penilaian</vt:lpstr>
      <vt:lpstr> Penilaian Kinerja Melakukan Praktikum </vt:lpstr>
      <vt:lpstr>Contoh : Rubrik</vt:lpstr>
      <vt:lpstr>2. Penilaian Sikap</vt:lpstr>
      <vt:lpstr>Sikap Dlm Pembelajaran </vt:lpstr>
      <vt:lpstr>Teknik Penilaian Sikap</vt:lpstr>
      <vt:lpstr>PENILAIAN SIKAP</vt:lpstr>
      <vt:lpstr>3. Tes Tertulis</vt:lpstr>
      <vt:lpstr>4. Penilaian Projek</vt:lpstr>
      <vt:lpstr>Hal Penting Penilaian Proyek</vt:lpstr>
      <vt:lpstr>Teknik Penilaian Proyek</vt:lpstr>
      <vt:lpstr>5. Penilaian Produk</vt:lpstr>
      <vt:lpstr>Pengembangan produk (3)</vt:lpstr>
      <vt:lpstr>Teknik Penilaian Produk</vt:lpstr>
      <vt:lpstr>6.Penilaian Portofolio</vt:lpstr>
      <vt:lpstr>Teknik Penilaian Portofolio</vt:lpstr>
      <vt:lpstr>Slide 35</vt:lpstr>
      <vt:lpstr>7. Penilaian Diri</vt:lpstr>
      <vt:lpstr>Teknik Penilaian Diri</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1-006 - Template - Arrows</dc:title>
  <dc:creator>Showeet.com</dc:creator>
  <dc:description>Free template released by Showeet.com</dc:description>
  <cp:lastModifiedBy>Administrator</cp:lastModifiedBy>
  <cp:revision>32</cp:revision>
  <dcterms:created xsi:type="dcterms:W3CDTF">2011-07-08T11:03:43Z</dcterms:created>
  <dcterms:modified xsi:type="dcterms:W3CDTF">2017-03-11T17:15:45Z</dcterms:modified>
  <cp:category>Templates</cp:category>
</cp:coreProperties>
</file>